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8" r:id="rId2"/>
    <p:sldId id="259" r:id="rId3"/>
    <p:sldId id="304" r:id="rId4"/>
    <p:sldId id="428" r:id="rId5"/>
    <p:sldId id="421" r:id="rId6"/>
    <p:sldId id="436" r:id="rId7"/>
    <p:sldId id="437" r:id="rId8"/>
    <p:sldId id="430" r:id="rId9"/>
    <p:sldId id="434" r:id="rId10"/>
    <p:sldId id="420" r:id="rId11"/>
    <p:sldId id="432" r:id="rId12"/>
    <p:sldId id="435" r:id="rId13"/>
    <p:sldId id="431" r:id="rId14"/>
    <p:sldId id="433" r:id="rId15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85725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102870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120015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137160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2D2"/>
    <a:srgbClr val="2E2E2E"/>
    <a:srgbClr val="960000"/>
    <a:srgbClr val="4496FA"/>
    <a:srgbClr val="2E88DA"/>
    <a:srgbClr val="79848F"/>
    <a:srgbClr val="84BAFC"/>
    <a:srgbClr val="2276BF"/>
    <a:srgbClr val="C8C8C8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/>
    <p:restoredTop sz="97013" autoAdjust="0"/>
  </p:normalViewPr>
  <p:slideViewPr>
    <p:cSldViewPr>
      <p:cViewPr varScale="1">
        <p:scale>
          <a:sx n="88" d="100"/>
          <a:sy n="88" d="100"/>
        </p:scale>
        <p:origin x="762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0" d="100"/>
          <a:sy n="120" d="100"/>
        </p:scale>
        <p:origin x="38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1649D-7942-6D44-A605-D8AD3FFC4148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A84F7-ED2F-6A49-BFA4-C158FEEE1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5A59D-70F8-D247-82DD-BA5A6D366B3E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35223-E47F-1946-8A6D-4B121950A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52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2832" y="2062162"/>
            <a:ext cx="3190345" cy="779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8A4A53C-267F-4597-8CDB-C332B807D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33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7788" y="2947987"/>
            <a:ext cx="1347788" cy="1347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A1B513A-0324-4225-9A11-D385B54DB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0267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7543" y="2112160"/>
            <a:ext cx="5897880" cy="141518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6CB9AC1-FAE0-47EC-9D9D-9D839CB93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390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l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895269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9243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60158" y="627534"/>
            <a:ext cx="5620154" cy="285878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D066BEC-D051-406D-A104-EA16B33785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651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810000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382567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960158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2F9C190-5752-4EBD-AFAE-CBF356EBE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4344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up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30351" y="839449"/>
            <a:ext cx="2575906" cy="372678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3AD11A05-EC24-434B-9FE6-6185A5ECDF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6422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ple Img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44367" y="2000250"/>
            <a:ext cx="1651408" cy="16478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44367" y="661392"/>
            <a:ext cx="992386" cy="133776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1E08EB37-12A2-4073-B00B-1FA8CE8A8C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3754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036513" y="699543"/>
            <a:ext cx="3855420" cy="260792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9F9338D-AACD-498F-AE24-824AF4CF6F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9789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ple Mockup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88760" y="1183034"/>
            <a:ext cx="5381469" cy="129127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276538" y="1761343"/>
            <a:ext cx="2449186" cy="185128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4C2B567B-FCB9-4A13-A818-600F52BEA8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8291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a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7">
            <a:extLst>
              <a:ext uri="{FF2B5EF4-FFF2-40B4-BE49-F238E27FC236}">
                <a16:creationId xmlns="" xmlns:a16="http://schemas.microsoft.com/office/drawing/2014/main" id="{2D95BA69-F294-489A-A5E3-9EB17BCBAA5E}"/>
              </a:ext>
            </a:extLst>
          </p:cNvPr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9454930-4B41-4A0B-958B-2BF8FB9916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2865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35312" y="571804"/>
            <a:ext cx="3357796" cy="276350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4883257F-E28D-4923-AC4F-1456B0358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2243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ouple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45770" y="1014413"/>
            <a:ext cx="1961535" cy="110669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434829" y="1689350"/>
            <a:ext cx="1335198" cy="11213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8DBAF59-F1C8-4FF2-8429-22BD955F3B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6059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g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4031" y="1645694"/>
            <a:ext cx="7166543" cy="171959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C07F127-35EF-49AA-A384-505D7F49F3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2456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59424" y="904875"/>
            <a:ext cx="1985554" cy="198073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BEAFABD3-E72E-4E2A-8DD5-854AAF97AC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4498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mall Middle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14700" y="1466850"/>
            <a:ext cx="1619250" cy="161531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F4EED913-3F85-438A-8464-B1B9E091B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2964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62087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116364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783068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437345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29940954-1370-4340-8AC9-D339733CFB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522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137906" y="1870051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640831" y="1870051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324100" y="3252806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822476" y="3252806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5EB8651-E37E-4C5D-B7A2-AC46FA5DB3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5160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167188" y="1390915"/>
            <a:ext cx="1700808" cy="30236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C44A2F9-1A64-4884-BEC1-63A71C290C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975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184201" y="2223492"/>
            <a:ext cx="5715389" cy="13859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ACE3B71-1E6F-41D0-8FCC-5ACDC75B94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6839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08704" y="2048806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521276" y="2241312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051345" y="2578196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E7C4069-854A-426D-9877-5BC3FCDC37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8505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03380" y="4881348"/>
            <a:ext cx="3740828" cy="1942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alpha val="5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w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3483" y="1514475"/>
            <a:ext cx="7124178" cy="173355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30C6490D-8EE5-4EC5-B557-0BDEC84E99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6745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888878" y="1583829"/>
            <a:ext cx="2626598" cy="197577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518902" y="1583829"/>
            <a:ext cx="2626598" cy="197577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8F829F7-0387-4ED5-A13D-1C700E70B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4764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G &amp; Man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7494" y="1839591"/>
            <a:ext cx="9151494" cy="217777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417756" y="472190"/>
            <a:ext cx="2306371" cy="35451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A1E2D2B-AE16-4776-A9AB-ECCAB9287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7172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730066" y="2259720"/>
            <a:ext cx="3678293" cy="206878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16ACFFB-B289-4F9C-8E3A-32C7F7C467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532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ctor Grou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836279" y="2723525"/>
            <a:ext cx="2996789" cy="168770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641502" y="4243827"/>
            <a:ext cx="1860349" cy="89088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3165" y="4146380"/>
            <a:ext cx="1376405" cy="1006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31041" y="4469441"/>
            <a:ext cx="595992" cy="676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1841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35459" y="1721679"/>
            <a:ext cx="2792627" cy="267812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11D47A13-8033-4192-981D-469E56683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51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" y="1369732"/>
            <a:ext cx="9147585" cy="347205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89E57289-8953-4BD2-B0A6-176A7D2BEC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878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896307" y="3413760"/>
            <a:ext cx="1218493" cy="12192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0DA55F8-FDEF-40DC-AAE4-59AFCE27EF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8842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76687" y="1682795"/>
            <a:ext cx="1201948" cy="120264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B510AE7E-D171-482E-AE18-9B53381FFD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5686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830126" y="1855515"/>
            <a:ext cx="1377633" cy="137843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9886FE4-2330-447B-834B-AFA713EE71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152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a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8155" y="12206"/>
            <a:ext cx="9144000" cy="484405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936358C7-948C-4F7B-AD23-C2FBB2A9DD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97007" y="2698795"/>
            <a:ext cx="1164274" cy="116494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53013367-BC3E-4B8D-B118-4A2F0A069D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7387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70813"/>
            <a:ext cx="9144000" cy="227106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B7CFC6B-BBBB-46A9-8312-3169CE022D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47319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1560" y="483518"/>
            <a:ext cx="5184576" cy="427199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BE818003-1D19-473B-AC2C-89E462D01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066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27029" y="230019"/>
            <a:ext cx="4116911" cy="492659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14767" y="1688758"/>
            <a:ext cx="2255459" cy="16805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91E24CC6-E2CD-413A-B5D8-514CC55445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9972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3320" y="1059582"/>
            <a:ext cx="3578626" cy="37749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D4A2BFD-CCE3-49FE-A95B-949D6DAA25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8119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11231" y="2067694"/>
            <a:ext cx="9158817" cy="1706180"/>
          </a:xfrm>
          <a:prstGeom prst="rect">
            <a:avLst/>
          </a:prstGeom>
        </p:spPr>
        <p:txBody>
          <a:bodyPr/>
          <a:lstStyle>
            <a:lvl1pPr algn="l"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73544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72506" y="1059582"/>
            <a:ext cx="5591342" cy="37749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16829E8-D15B-43B2-AB84-FFB841EC3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73544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12160" y="627534"/>
            <a:ext cx="4104456" cy="42070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BCCB8134-952F-4993-B263-035B47A26B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90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07456" y="872878"/>
            <a:ext cx="6098181" cy="340384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7282674B-A6F4-4101-BDC4-CBC74A0CF2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2422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702249" y="872878"/>
            <a:ext cx="4505325" cy="338658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1BD94755-E377-45BC-B3CF-67AAFA9152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7633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029" y="537264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029" y="2580248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399180" y="537264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399180" y="2580248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75332" y="537264"/>
            <a:ext cx="2334354" cy="40841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F7CC98EF-3C59-421F-9D70-C0A81AC63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3447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7">
            <a:extLst>
              <a:ext uri="{FF2B5EF4-FFF2-40B4-BE49-F238E27FC236}">
                <a16:creationId xmlns="" xmlns:a16="http://schemas.microsoft.com/office/drawing/2014/main" id="{89FFF12E-E21A-487C-B780-AE337250E955}"/>
              </a:ext>
            </a:extLst>
          </p:cNvPr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82464" y="2917032"/>
            <a:ext cx="2946400" cy="165735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222258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212858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204075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D1F73E45-CAC4-48D1-AFA9-E3ED611D2D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38320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 rot="20733342">
            <a:off x="2741290" y="2848244"/>
            <a:ext cx="1363640" cy="136561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4"/>
          </p:nvPr>
        </p:nvSpPr>
        <p:spPr>
          <a:xfrm rot="1224953">
            <a:off x="3906038" y="1725352"/>
            <a:ext cx="1365171" cy="1360494"/>
          </a:xfrm>
          <a:custGeom>
            <a:avLst/>
            <a:gdLst>
              <a:gd name="connsiteX0" fmla="*/ 0 w 1365171"/>
              <a:gd name="connsiteY0" fmla="*/ 0 h 1359755"/>
              <a:gd name="connsiteX1" fmla="*/ 1365171 w 1365171"/>
              <a:gd name="connsiteY1" fmla="*/ 0 h 1359755"/>
              <a:gd name="connsiteX2" fmla="*/ 1365171 w 1365171"/>
              <a:gd name="connsiteY2" fmla="*/ 1359755 h 1359755"/>
              <a:gd name="connsiteX3" fmla="*/ 0 w 1365171"/>
              <a:gd name="connsiteY3" fmla="*/ 1359755 h 1359755"/>
              <a:gd name="connsiteX4" fmla="*/ 0 w 1365171"/>
              <a:gd name="connsiteY4" fmla="*/ 0 h 1359755"/>
              <a:gd name="connsiteX0" fmla="*/ 0 w 1365171"/>
              <a:gd name="connsiteY0" fmla="*/ 0 h 1370217"/>
              <a:gd name="connsiteX1" fmla="*/ 1365171 w 1365171"/>
              <a:gd name="connsiteY1" fmla="*/ 0 h 1370217"/>
              <a:gd name="connsiteX2" fmla="*/ 1365171 w 1365171"/>
              <a:gd name="connsiteY2" fmla="*/ 1359755 h 1370217"/>
              <a:gd name="connsiteX3" fmla="*/ 528825 w 1365171"/>
              <a:gd name="connsiteY3" fmla="*/ 1370139 h 1370217"/>
              <a:gd name="connsiteX4" fmla="*/ 0 w 1365171"/>
              <a:gd name="connsiteY4" fmla="*/ 1359755 h 1370217"/>
              <a:gd name="connsiteX5" fmla="*/ 0 w 1365171"/>
              <a:gd name="connsiteY5" fmla="*/ 0 h 1370217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0 w 1365171"/>
              <a:gd name="connsiteY4" fmla="*/ 1359755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0 w 1365171"/>
              <a:gd name="connsiteY4" fmla="*/ 1359755 h 1365223"/>
              <a:gd name="connsiteX5" fmla="*/ 0 w 1365171"/>
              <a:gd name="connsiteY5" fmla="*/ 0 h 1365223"/>
              <a:gd name="connsiteX0" fmla="*/ 5469 w 1370640"/>
              <a:gd name="connsiteY0" fmla="*/ 0 h 1365223"/>
              <a:gd name="connsiteX1" fmla="*/ 1370640 w 1370640"/>
              <a:gd name="connsiteY1" fmla="*/ 0 h 1365223"/>
              <a:gd name="connsiteX2" fmla="*/ 1370640 w 1370640"/>
              <a:gd name="connsiteY2" fmla="*/ 1359755 h 1365223"/>
              <a:gd name="connsiteX3" fmla="*/ 513457 w 1370640"/>
              <a:gd name="connsiteY3" fmla="*/ 1365223 h 1365223"/>
              <a:gd name="connsiteX4" fmla="*/ 0 w 1370640"/>
              <a:gd name="connsiteY4" fmla="*/ 1038673 h 1365223"/>
              <a:gd name="connsiteX5" fmla="*/ 5469 w 1370640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745 w 1365171"/>
              <a:gd name="connsiteY4" fmla="*/ 1055367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745 w 1365171"/>
              <a:gd name="connsiteY4" fmla="*/ 1055367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33067 w 1365171"/>
              <a:gd name="connsiteY4" fmla="*/ 967039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33067 w 1365171"/>
              <a:gd name="connsiteY4" fmla="*/ 967039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274 w 1365171"/>
              <a:gd name="connsiteY5" fmla="*/ 1041736 h 1365223"/>
              <a:gd name="connsiteX6" fmla="*/ 0 w 1365171"/>
              <a:gd name="connsiteY6" fmla="*/ 0 h 1365223"/>
              <a:gd name="connsiteX0" fmla="*/ 0 w 1365171"/>
              <a:gd name="connsiteY0" fmla="*/ 0 h 1362775"/>
              <a:gd name="connsiteX1" fmla="*/ 1365171 w 1365171"/>
              <a:gd name="connsiteY1" fmla="*/ 0 h 1362775"/>
              <a:gd name="connsiteX2" fmla="*/ 1365171 w 1365171"/>
              <a:gd name="connsiteY2" fmla="*/ 1359755 h 1362775"/>
              <a:gd name="connsiteX3" fmla="*/ 539293 w 1365171"/>
              <a:gd name="connsiteY3" fmla="*/ 1362775 h 1362775"/>
              <a:gd name="connsiteX4" fmla="*/ 203356 w 1365171"/>
              <a:gd name="connsiteY4" fmla="*/ 936676 h 1362775"/>
              <a:gd name="connsiteX5" fmla="*/ 274 w 1365171"/>
              <a:gd name="connsiteY5" fmla="*/ 1041736 h 1362775"/>
              <a:gd name="connsiteX6" fmla="*/ 0 w 1365171"/>
              <a:gd name="connsiteY6" fmla="*/ 0 h 1362775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203356 w 1365171"/>
              <a:gd name="connsiteY4" fmla="*/ 936676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203356 w 1365171"/>
              <a:gd name="connsiteY4" fmla="*/ 936676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171" h="1360494">
                <a:moveTo>
                  <a:pt x="0" y="0"/>
                </a:moveTo>
                <a:lnTo>
                  <a:pt x="1365171" y="0"/>
                </a:lnTo>
                <a:lnTo>
                  <a:pt x="1365171" y="1359755"/>
                </a:lnTo>
                <a:lnTo>
                  <a:pt x="518117" y="1360494"/>
                </a:lnTo>
                <a:cubicBezTo>
                  <a:pt x="301821" y="1058384"/>
                  <a:pt x="252916" y="977626"/>
                  <a:pt x="192628" y="916955"/>
                </a:cubicBezTo>
                <a:cubicBezTo>
                  <a:pt x="165319" y="918093"/>
                  <a:pt x="93864" y="967877"/>
                  <a:pt x="274" y="1041736"/>
                </a:cubicBezTo>
                <a:cubicBezTo>
                  <a:pt x="26" y="689947"/>
                  <a:pt x="248" y="351789"/>
                  <a:pt x="0" y="0"/>
                </a:cubicBez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5"/>
          </p:nvPr>
        </p:nvSpPr>
        <p:spPr>
          <a:xfrm rot="20952885">
            <a:off x="2395018" y="943429"/>
            <a:ext cx="1363511" cy="1366206"/>
          </a:xfrm>
          <a:custGeom>
            <a:avLst/>
            <a:gdLst>
              <a:gd name="connsiteX0" fmla="*/ 0 w 1358514"/>
              <a:gd name="connsiteY0" fmla="*/ 0 h 1363740"/>
              <a:gd name="connsiteX1" fmla="*/ 1358514 w 1358514"/>
              <a:gd name="connsiteY1" fmla="*/ 0 h 1363740"/>
              <a:gd name="connsiteX2" fmla="*/ 1358514 w 1358514"/>
              <a:gd name="connsiteY2" fmla="*/ 1363740 h 1363740"/>
              <a:gd name="connsiteX3" fmla="*/ 0 w 1358514"/>
              <a:gd name="connsiteY3" fmla="*/ 1363740 h 1363740"/>
              <a:gd name="connsiteX4" fmla="*/ 0 w 1358514"/>
              <a:gd name="connsiteY4" fmla="*/ 0 h 1363740"/>
              <a:gd name="connsiteX0" fmla="*/ 0 w 1358514"/>
              <a:gd name="connsiteY0" fmla="*/ 0 h 1363740"/>
              <a:gd name="connsiteX1" fmla="*/ 1358514 w 1358514"/>
              <a:gd name="connsiteY1" fmla="*/ 0 h 1363740"/>
              <a:gd name="connsiteX2" fmla="*/ 1358514 w 1358514"/>
              <a:gd name="connsiteY2" fmla="*/ 1363740 h 1363740"/>
              <a:gd name="connsiteX3" fmla="*/ 1199144 w 1358514"/>
              <a:gd name="connsiteY3" fmla="*/ 1362684 h 1363740"/>
              <a:gd name="connsiteX4" fmla="*/ 0 w 1358514"/>
              <a:gd name="connsiteY4" fmla="*/ 1363740 h 1363740"/>
              <a:gd name="connsiteX5" fmla="*/ 0 w 1358514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3511"/>
              <a:gd name="connsiteY0" fmla="*/ 0 h 1363740"/>
              <a:gd name="connsiteX1" fmla="*/ 1358514 w 1363511"/>
              <a:gd name="connsiteY1" fmla="*/ 0 h 1363740"/>
              <a:gd name="connsiteX2" fmla="*/ 1363511 w 1363511"/>
              <a:gd name="connsiteY2" fmla="*/ 1094400 h 1363740"/>
              <a:gd name="connsiteX3" fmla="*/ 1199144 w 1363511"/>
              <a:gd name="connsiteY3" fmla="*/ 1362684 h 1363740"/>
              <a:gd name="connsiteX4" fmla="*/ 0 w 1363511"/>
              <a:gd name="connsiteY4" fmla="*/ 1363740 h 1363740"/>
              <a:gd name="connsiteX5" fmla="*/ 0 w 1363511"/>
              <a:gd name="connsiteY5" fmla="*/ 0 h 1363740"/>
              <a:gd name="connsiteX0" fmla="*/ 0 w 1363511"/>
              <a:gd name="connsiteY0" fmla="*/ 0 h 1366206"/>
              <a:gd name="connsiteX1" fmla="*/ 1358514 w 1363511"/>
              <a:gd name="connsiteY1" fmla="*/ 0 h 1366206"/>
              <a:gd name="connsiteX2" fmla="*/ 1363511 w 1363511"/>
              <a:gd name="connsiteY2" fmla="*/ 1094400 h 1366206"/>
              <a:gd name="connsiteX3" fmla="*/ 1198473 w 1363511"/>
              <a:gd name="connsiteY3" fmla="*/ 1366206 h 1366206"/>
              <a:gd name="connsiteX4" fmla="*/ 0 w 1363511"/>
              <a:gd name="connsiteY4" fmla="*/ 1363740 h 1366206"/>
              <a:gd name="connsiteX5" fmla="*/ 0 w 1363511"/>
              <a:gd name="connsiteY5" fmla="*/ 0 h 1366206"/>
              <a:gd name="connsiteX0" fmla="*/ 0 w 1363511"/>
              <a:gd name="connsiteY0" fmla="*/ 0 h 1366206"/>
              <a:gd name="connsiteX1" fmla="*/ 1358514 w 1363511"/>
              <a:gd name="connsiteY1" fmla="*/ 0 h 1366206"/>
              <a:gd name="connsiteX2" fmla="*/ 1363511 w 1363511"/>
              <a:gd name="connsiteY2" fmla="*/ 1094400 h 1366206"/>
              <a:gd name="connsiteX3" fmla="*/ 1198473 w 1363511"/>
              <a:gd name="connsiteY3" fmla="*/ 1366206 h 1366206"/>
              <a:gd name="connsiteX4" fmla="*/ 0 w 1363511"/>
              <a:gd name="connsiteY4" fmla="*/ 1363740 h 1366206"/>
              <a:gd name="connsiteX5" fmla="*/ 0 w 1363511"/>
              <a:gd name="connsiteY5" fmla="*/ 0 h 13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3511" h="1366206">
                <a:moveTo>
                  <a:pt x="0" y="0"/>
                </a:moveTo>
                <a:lnTo>
                  <a:pt x="1358514" y="0"/>
                </a:lnTo>
                <a:cubicBezTo>
                  <a:pt x="1359509" y="368322"/>
                  <a:pt x="1362516" y="726078"/>
                  <a:pt x="1363511" y="1094400"/>
                </a:cubicBezTo>
                <a:cubicBezTo>
                  <a:pt x="1317230" y="1151086"/>
                  <a:pt x="1276460" y="1238901"/>
                  <a:pt x="1198473" y="1366206"/>
                </a:cubicBezTo>
                <a:lnTo>
                  <a:pt x="0" y="136374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16"/>
          </p:nvPr>
        </p:nvSpPr>
        <p:spPr>
          <a:xfrm rot="641361">
            <a:off x="1069013" y="1571946"/>
            <a:ext cx="1354280" cy="1367649"/>
          </a:xfrm>
          <a:custGeom>
            <a:avLst/>
            <a:gdLst>
              <a:gd name="connsiteX0" fmla="*/ 0 w 1354082"/>
              <a:gd name="connsiteY0" fmla="*/ 0 h 1362713"/>
              <a:gd name="connsiteX1" fmla="*/ 1354082 w 1354082"/>
              <a:gd name="connsiteY1" fmla="*/ 0 h 1362713"/>
              <a:gd name="connsiteX2" fmla="*/ 1354082 w 1354082"/>
              <a:gd name="connsiteY2" fmla="*/ 1362713 h 1362713"/>
              <a:gd name="connsiteX3" fmla="*/ 0 w 1354082"/>
              <a:gd name="connsiteY3" fmla="*/ 1362713 h 1362713"/>
              <a:gd name="connsiteX4" fmla="*/ 0 w 1354082"/>
              <a:gd name="connsiteY4" fmla="*/ 0 h 1362713"/>
              <a:gd name="connsiteX0" fmla="*/ 0 w 1354082"/>
              <a:gd name="connsiteY0" fmla="*/ 0 h 1362713"/>
              <a:gd name="connsiteX1" fmla="*/ 971109 w 1354082"/>
              <a:gd name="connsiteY1" fmla="*/ 145 h 1362713"/>
              <a:gd name="connsiteX2" fmla="*/ 1354082 w 1354082"/>
              <a:gd name="connsiteY2" fmla="*/ 0 h 1362713"/>
              <a:gd name="connsiteX3" fmla="*/ 1354082 w 1354082"/>
              <a:gd name="connsiteY3" fmla="*/ 1362713 h 1362713"/>
              <a:gd name="connsiteX4" fmla="*/ 0 w 1354082"/>
              <a:gd name="connsiteY4" fmla="*/ 1362713 h 1362713"/>
              <a:gd name="connsiteX5" fmla="*/ 0 w 1354082"/>
              <a:gd name="connsiteY5" fmla="*/ 0 h 1362713"/>
              <a:gd name="connsiteX0" fmla="*/ 0 w 1356793"/>
              <a:gd name="connsiteY0" fmla="*/ 0 h 1362713"/>
              <a:gd name="connsiteX1" fmla="*/ 971109 w 1356793"/>
              <a:gd name="connsiteY1" fmla="*/ 145 h 1362713"/>
              <a:gd name="connsiteX2" fmla="*/ 1356793 w 1356793"/>
              <a:gd name="connsiteY2" fmla="*/ 921257 h 1362713"/>
              <a:gd name="connsiteX3" fmla="*/ 1354082 w 1356793"/>
              <a:gd name="connsiteY3" fmla="*/ 1362713 h 1362713"/>
              <a:gd name="connsiteX4" fmla="*/ 0 w 1356793"/>
              <a:gd name="connsiteY4" fmla="*/ 1362713 h 1362713"/>
              <a:gd name="connsiteX5" fmla="*/ 0 w 1356793"/>
              <a:gd name="connsiteY5" fmla="*/ 0 h 1362713"/>
              <a:gd name="connsiteX0" fmla="*/ 0 w 1356793"/>
              <a:gd name="connsiteY0" fmla="*/ 4936 h 1367649"/>
              <a:gd name="connsiteX1" fmla="*/ 980228 w 1356793"/>
              <a:gd name="connsiteY1" fmla="*/ 0 h 1367649"/>
              <a:gd name="connsiteX2" fmla="*/ 1356793 w 1356793"/>
              <a:gd name="connsiteY2" fmla="*/ 926193 h 1367649"/>
              <a:gd name="connsiteX3" fmla="*/ 1354082 w 1356793"/>
              <a:gd name="connsiteY3" fmla="*/ 1367649 h 1367649"/>
              <a:gd name="connsiteX4" fmla="*/ 0 w 1356793"/>
              <a:gd name="connsiteY4" fmla="*/ 1367649 h 1367649"/>
              <a:gd name="connsiteX5" fmla="*/ 0 w 1356793"/>
              <a:gd name="connsiteY5" fmla="*/ 4936 h 1367649"/>
              <a:gd name="connsiteX0" fmla="*/ 0 w 1354280"/>
              <a:gd name="connsiteY0" fmla="*/ 4936 h 1367649"/>
              <a:gd name="connsiteX1" fmla="*/ 980228 w 1354280"/>
              <a:gd name="connsiteY1" fmla="*/ 0 h 1367649"/>
              <a:gd name="connsiteX2" fmla="*/ 1353367 w 1354280"/>
              <a:gd name="connsiteY2" fmla="*/ 943636 h 1367649"/>
              <a:gd name="connsiteX3" fmla="*/ 1354082 w 1354280"/>
              <a:gd name="connsiteY3" fmla="*/ 1367649 h 1367649"/>
              <a:gd name="connsiteX4" fmla="*/ 0 w 1354280"/>
              <a:gd name="connsiteY4" fmla="*/ 1367649 h 1367649"/>
              <a:gd name="connsiteX5" fmla="*/ 0 w 1354280"/>
              <a:gd name="connsiteY5" fmla="*/ 4936 h 136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4280" h="1367649">
                <a:moveTo>
                  <a:pt x="0" y="4936"/>
                </a:moveTo>
                <a:lnTo>
                  <a:pt x="980228" y="0"/>
                </a:lnTo>
                <a:lnTo>
                  <a:pt x="1353367" y="943636"/>
                </a:lnTo>
                <a:cubicBezTo>
                  <a:pt x="1352463" y="1090788"/>
                  <a:pt x="1354986" y="1220497"/>
                  <a:pt x="1354082" y="1367649"/>
                </a:cubicBezTo>
                <a:lnTo>
                  <a:pt x="0" y="1367649"/>
                </a:lnTo>
                <a:lnTo>
                  <a:pt x="0" y="4936"/>
                </a:ln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F0948CA0-8624-4F85-8E70-D616670FDF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3341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88108" y="741682"/>
            <a:ext cx="3656476" cy="366542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498173" y="741682"/>
            <a:ext cx="4653321" cy="1154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498173" y="1948390"/>
            <a:ext cx="4653321" cy="1154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498173" y="3155098"/>
            <a:ext cx="1250555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817307" y="3155098"/>
            <a:ext cx="1250555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128946" y="3155098"/>
            <a:ext cx="2034104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9E49417B-0BAB-499A-AEFA-DD27B31046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44234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53448" y="764380"/>
            <a:ext cx="1924664" cy="344785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959453" y="-14990"/>
            <a:ext cx="1650022" cy="29372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959452" y="2998034"/>
            <a:ext cx="4910383" cy="121420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683322" y="1371600"/>
            <a:ext cx="1552586" cy="155064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683322" y="-14990"/>
            <a:ext cx="1552586" cy="13183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309755" y="1371600"/>
            <a:ext cx="1552586" cy="155064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6F3126CC-6422-49D4-8CA5-FEC53C5068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70337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596" y="857846"/>
            <a:ext cx="6110394" cy="34242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43C56F2F-9E20-4344-BE70-385F2E0A85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314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11164" y="592111"/>
            <a:ext cx="359101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56387" y="592111"/>
            <a:ext cx="201166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419968" y="592111"/>
            <a:ext cx="201166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11164" y="2653399"/>
            <a:ext cx="7718174" cy="19111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552CAAE-9FD9-4EFE-BB8E-987FC85BED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53384" y="606392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42082" y="2524569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482863" y="606392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571561" y="2524569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3F6B60E-93B4-4902-96D4-53B3FE392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9551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79993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330688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81383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80C440C2-169D-4348-8E5E-C03BFF122C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9314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0257" cy="219318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258EAA9-1B71-454D-8ED4-3FF1A07AFB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97744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902171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810620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715047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460639CB-AEA2-444A-BFA1-F8845B70CD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6763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5001" y="1945481"/>
            <a:ext cx="1662113" cy="16621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E7B321E9-FD97-4198-A1B7-2A8D0E5F16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7223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l 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895269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AE27AC7-B7F1-41AA-80F1-BBEE2D9687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03380" y="4881348"/>
            <a:ext cx="3740828" cy="1942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alpha val="5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3" r:id="rId2"/>
    <p:sldLayoutId id="2147483664" r:id="rId3"/>
    <p:sldLayoutId id="2147483665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10" r:id="rId47"/>
    <p:sldLayoutId id="2147483711" r:id="rId48"/>
    <p:sldLayoutId id="2147483712" r:id="rId49"/>
    <p:sldLayoutId id="2147483713" r:id="rId50"/>
    <p:sldLayoutId id="2147483714" r:id="rId51"/>
    <p:sldLayoutId id="2147483715" r:id="rId52"/>
    <p:sldLayoutId id="2147483716" r:id="rId53"/>
    <p:sldLayoutId id="2147483717" r:id="rId54"/>
    <p:sldLayoutId id="2147483718" r:id="rId55"/>
    <p:sldLayoutId id="2147483719" r:id="rId56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hemes.themegoods.com/hoteller/sites/our-room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demo.flamestech.com/bh/newcity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mes.themegoods.com/hoteller/sites/bedandbreakfast/our-rooms/" TargetMode="External"/><Relationship Id="rId2" Type="http://schemas.openxmlformats.org/officeDocument/2006/relationships/hyperlink" Target="https://themes.themegoods.com/hoteller/luxur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mes.themegoods.com/hoteller/mountain/offer-package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="" xmlns:a16="http://schemas.microsoft.com/office/drawing/2014/main" id="{9E7132D6-B32D-47F0-AADF-08AEFD0882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16386" name="Rectangle 2"/>
          <p:cNvSpPr>
            <a:spLocks/>
          </p:cNvSpPr>
          <p:nvPr/>
        </p:nvSpPr>
        <p:spPr bwMode="auto">
          <a:xfrm>
            <a:off x="1" y="2928937"/>
            <a:ext cx="9144000" cy="2214563"/>
          </a:xfrm>
          <a:prstGeom prst="rect">
            <a:avLst/>
          </a:prstGeom>
          <a:gradFill flip="none" rotWithShape="1">
            <a:gsLst>
              <a:gs pos="100000">
                <a:srgbClr val="2276BF">
                  <a:alpha val="89804"/>
                </a:srgbClr>
              </a:gs>
              <a:gs pos="0">
                <a:srgbClr val="114373">
                  <a:alpha val="90000"/>
                </a:srgbClr>
              </a:gs>
              <a:gs pos="65000">
                <a:schemeClr val="accent3">
                  <a:alpha val="85000"/>
                </a:schemeClr>
              </a:gs>
            </a:gsLst>
            <a:lin ang="19200000" scaled="0"/>
            <a:tileRect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6389" name="Rectangle 5"/>
          <p:cNvSpPr>
            <a:spLocks/>
          </p:cNvSpPr>
          <p:nvPr/>
        </p:nvSpPr>
        <p:spPr bwMode="auto">
          <a:xfrm>
            <a:off x="153227" y="3116560"/>
            <a:ext cx="8836027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4500" smtClean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Brief Chỉnh Demo Home</a:t>
            </a:r>
            <a:endParaRPr lang="en-US" sz="4500" dirty="0">
              <a:solidFill>
                <a:schemeClr val="bg1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Bebas Neue" charset="0"/>
            </a:endParaRPr>
          </a:p>
          <a:p>
            <a:r>
              <a:rPr lang="en-US" sz="2000" smtClean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Becamex Hotel</a:t>
            </a:r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16390" name="Rectangle 6"/>
          <p:cNvSpPr>
            <a:spLocks/>
          </p:cNvSpPr>
          <p:nvPr/>
        </p:nvSpPr>
        <p:spPr bwMode="auto">
          <a:xfrm>
            <a:off x="251520" y="4227934"/>
            <a:ext cx="2290763" cy="85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700"/>
              </a:lnSpc>
            </a:pPr>
            <a:r>
              <a:rPr lang="en-US" sz="1100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Author</a:t>
            </a:r>
            <a:r>
              <a:rPr lang="en-US" sz="110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: </a:t>
            </a:r>
            <a:r>
              <a:rPr lang="en-US" sz="1100" smtClean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Tina Dinh</a:t>
            </a:r>
            <a:endParaRPr lang="en-US" sz="1100" dirty="0">
              <a:solidFill>
                <a:schemeClr val="bg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  <a:p>
            <a:pPr algn="l">
              <a:lnSpc>
                <a:spcPts val="1700"/>
              </a:lnSpc>
            </a:pPr>
            <a:r>
              <a:rPr lang="en-US" sz="1100" dirty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Date</a:t>
            </a:r>
            <a:r>
              <a:rPr lang="en-US" sz="110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: </a:t>
            </a:r>
            <a:r>
              <a:rPr lang="en-US" sz="1100" smtClean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Regular" charset="0"/>
              </a:rPr>
              <a:t>[11/04/2019]</a:t>
            </a:r>
            <a:endParaRPr lang="en-US" sz="1100" dirty="0">
              <a:solidFill>
                <a:schemeClr val="bg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Regular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E108554-AA76-45DA-AE80-2436C17AB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75" y="168590"/>
            <a:ext cx="1998637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3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3929991-3F91-D343-BFF2-32848ABE790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Rectangle 2"/>
          <p:cNvSpPr>
            <a:spLocks/>
          </p:cNvSpPr>
          <p:nvPr/>
        </p:nvSpPr>
        <p:spPr bwMode="auto">
          <a:xfrm>
            <a:off x="7119937" y="872877"/>
            <a:ext cx="2052638" cy="3399085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Rectangle 6"/>
          <p:cNvSpPr>
            <a:spLocks/>
          </p:cNvSpPr>
          <p:nvPr/>
        </p:nvSpPr>
        <p:spPr bwMode="auto">
          <a:xfrm>
            <a:off x="7317138" y="1275606"/>
            <a:ext cx="1503334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1200" b="1" smtClean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TĂNG LOGO SIZE LÊN 2 LẦN</a:t>
            </a:r>
            <a:endParaRPr lang="en-US" sz="1200" b="1" dirty="0">
              <a:solidFill>
                <a:schemeClr val="bg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Arimo" charset="0"/>
            </a:endParaRPr>
          </a:p>
        </p:txBody>
      </p:sp>
      <p:sp>
        <p:nvSpPr>
          <p:cNvPr id="23" name="Shape 6"/>
          <p:cNvSpPr/>
          <p:nvPr/>
        </p:nvSpPr>
        <p:spPr>
          <a:xfrm>
            <a:off x="7521036" y="3666882"/>
            <a:ext cx="934179" cy="250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99" y="0"/>
                </a:moveTo>
                <a:cubicBezTo>
                  <a:pt x="1299" y="0"/>
                  <a:pt x="0" y="4838"/>
                  <a:pt x="0" y="10804"/>
                </a:cubicBezTo>
                <a:cubicBezTo>
                  <a:pt x="0" y="16772"/>
                  <a:pt x="1299" y="21600"/>
                  <a:pt x="2899" y="21600"/>
                </a:cubicBezTo>
                <a:cubicBezTo>
                  <a:pt x="4499" y="21600"/>
                  <a:pt x="5793" y="16772"/>
                  <a:pt x="5793" y="10804"/>
                </a:cubicBezTo>
                <a:cubicBezTo>
                  <a:pt x="5793" y="4838"/>
                  <a:pt x="4499" y="0"/>
                  <a:pt x="2899" y="0"/>
                </a:cubicBezTo>
                <a:close/>
                <a:moveTo>
                  <a:pt x="2899" y="1093"/>
                </a:moveTo>
                <a:cubicBezTo>
                  <a:pt x="4336" y="1093"/>
                  <a:pt x="5498" y="5444"/>
                  <a:pt x="5498" y="10804"/>
                </a:cubicBezTo>
                <a:cubicBezTo>
                  <a:pt x="5498" y="16165"/>
                  <a:pt x="4336" y="20507"/>
                  <a:pt x="2899" y="20507"/>
                </a:cubicBezTo>
                <a:cubicBezTo>
                  <a:pt x="1462" y="20507"/>
                  <a:pt x="295" y="16165"/>
                  <a:pt x="295" y="10804"/>
                </a:cubicBezTo>
                <a:cubicBezTo>
                  <a:pt x="295" y="5444"/>
                  <a:pt x="1462" y="1093"/>
                  <a:pt x="2899" y="1093"/>
                </a:cubicBezTo>
                <a:close/>
                <a:moveTo>
                  <a:pt x="3378" y="4256"/>
                </a:moveTo>
                <a:cubicBezTo>
                  <a:pt x="2396" y="4256"/>
                  <a:pt x="1601" y="7231"/>
                  <a:pt x="1601" y="10893"/>
                </a:cubicBezTo>
                <a:cubicBezTo>
                  <a:pt x="1601" y="14555"/>
                  <a:pt x="2396" y="17522"/>
                  <a:pt x="3378" y="17522"/>
                </a:cubicBezTo>
                <a:cubicBezTo>
                  <a:pt x="4359" y="17522"/>
                  <a:pt x="5155" y="14555"/>
                  <a:pt x="5155" y="10893"/>
                </a:cubicBezTo>
                <a:cubicBezTo>
                  <a:pt x="5155" y="7231"/>
                  <a:pt x="4359" y="4256"/>
                  <a:pt x="3378" y="4256"/>
                </a:cubicBezTo>
                <a:close/>
                <a:moveTo>
                  <a:pt x="19394" y="5482"/>
                </a:moveTo>
                <a:cubicBezTo>
                  <a:pt x="19343" y="5482"/>
                  <a:pt x="19295" y="5519"/>
                  <a:pt x="19251" y="5589"/>
                </a:cubicBezTo>
                <a:cubicBezTo>
                  <a:pt x="19207" y="5659"/>
                  <a:pt x="19169" y="5758"/>
                  <a:pt x="19135" y="5882"/>
                </a:cubicBezTo>
                <a:cubicBezTo>
                  <a:pt x="19101" y="6006"/>
                  <a:pt x="19073" y="6145"/>
                  <a:pt x="19054" y="6309"/>
                </a:cubicBezTo>
                <a:cubicBezTo>
                  <a:pt x="19034" y="6473"/>
                  <a:pt x="19025" y="6653"/>
                  <a:pt x="19025" y="6842"/>
                </a:cubicBezTo>
                <a:cubicBezTo>
                  <a:pt x="19025" y="7025"/>
                  <a:pt x="19034" y="7195"/>
                  <a:pt x="19054" y="7357"/>
                </a:cubicBezTo>
                <a:cubicBezTo>
                  <a:pt x="19073" y="7519"/>
                  <a:pt x="19101" y="7662"/>
                  <a:pt x="19135" y="7783"/>
                </a:cubicBezTo>
                <a:cubicBezTo>
                  <a:pt x="19169" y="7905"/>
                  <a:pt x="19207" y="8004"/>
                  <a:pt x="19251" y="8077"/>
                </a:cubicBezTo>
                <a:cubicBezTo>
                  <a:pt x="19295" y="8149"/>
                  <a:pt x="19343" y="8183"/>
                  <a:pt x="19394" y="8183"/>
                </a:cubicBezTo>
                <a:cubicBezTo>
                  <a:pt x="19446" y="8183"/>
                  <a:pt x="19494" y="8149"/>
                  <a:pt x="19540" y="8077"/>
                </a:cubicBezTo>
                <a:cubicBezTo>
                  <a:pt x="19586" y="8004"/>
                  <a:pt x="19626" y="7905"/>
                  <a:pt x="19661" y="7783"/>
                </a:cubicBezTo>
                <a:cubicBezTo>
                  <a:pt x="19696" y="7662"/>
                  <a:pt x="19722" y="7519"/>
                  <a:pt x="19742" y="7357"/>
                </a:cubicBezTo>
                <a:cubicBezTo>
                  <a:pt x="19762" y="7195"/>
                  <a:pt x="19773" y="7025"/>
                  <a:pt x="19773" y="6842"/>
                </a:cubicBezTo>
                <a:cubicBezTo>
                  <a:pt x="19773" y="6653"/>
                  <a:pt x="19762" y="6473"/>
                  <a:pt x="19742" y="6309"/>
                </a:cubicBezTo>
                <a:cubicBezTo>
                  <a:pt x="19722" y="6145"/>
                  <a:pt x="19696" y="6006"/>
                  <a:pt x="19661" y="5882"/>
                </a:cubicBezTo>
                <a:cubicBezTo>
                  <a:pt x="19626" y="5758"/>
                  <a:pt x="19586" y="5659"/>
                  <a:pt x="19540" y="5589"/>
                </a:cubicBezTo>
                <a:cubicBezTo>
                  <a:pt x="19494" y="5519"/>
                  <a:pt x="19446" y="5482"/>
                  <a:pt x="19394" y="5482"/>
                </a:cubicBezTo>
                <a:close/>
                <a:moveTo>
                  <a:pt x="16672" y="5767"/>
                </a:moveTo>
                <a:lnTo>
                  <a:pt x="16662" y="7650"/>
                </a:lnTo>
                <a:lnTo>
                  <a:pt x="17739" y="7650"/>
                </a:lnTo>
                <a:cubicBezTo>
                  <a:pt x="17814" y="7650"/>
                  <a:pt x="17879" y="7668"/>
                  <a:pt x="17934" y="7712"/>
                </a:cubicBezTo>
                <a:cubicBezTo>
                  <a:pt x="17989" y="7757"/>
                  <a:pt x="18034" y="7831"/>
                  <a:pt x="18070" y="7935"/>
                </a:cubicBezTo>
                <a:cubicBezTo>
                  <a:pt x="18106" y="8039"/>
                  <a:pt x="18134" y="8181"/>
                  <a:pt x="18151" y="8352"/>
                </a:cubicBezTo>
                <a:cubicBezTo>
                  <a:pt x="18168" y="8523"/>
                  <a:pt x="18177" y="8734"/>
                  <a:pt x="18177" y="8992"/>
                </a:cubicBezTo>
                <a:cubicBezTo>
                  <a:pt x="18177" y="9254"/>
                  <a:pt x="18166" y="9467"/>
                  <a:pt x="18144" y="9640"/>
                </a:cubicBezTo>
                <a:cubicBezTo>
                  <a:pt x="18122" y="9814"/>
                  <a:pt x="18090" y="9950"/>
                  <a:pt x="18048" y="10049"/>
                </a:cubicBezTo>
                <a:cubicBezTo>
                  <a:pt x="18007" y="10148"/>
                  <a:pt x="17956" y="10222"/>
                  <a:pt x="17896" y="10262"/>
                </a:cubicBezTo>
                <a:cubicBezTo>
                  <a:pt x="17836" y="10302"/>
                  <a:pt x="17768" y="10316"/>
                  <a:pt x="17694" y="10316"/>
                </a:cubicBezTo>
                <a:lnTo>
                  <a:pt x="16662" y="10316"/>
                </a:lnTo>
                <a:lnTo>
                  <a:pt x="16662" y="11995"/>
                </a:lnTo>
                <a:lnTo>
                  <a:pt x="17815" y="11995"/>
                </a:lnTo>
                <a:cubicBezTo>
                  <a:pt x="17900" y="11995"/>
                  <a:pt x="17969" y="12024"/>
                  <a:pt x="18025" y="12084"/>
                </a:cubicBezTo>
                <a:cubicBezTo>
                  <a:pt x="18080" y="12143"/>
                  <a:pt x="18127" y="12233"/>
                  <a:pt x="18160" y="12342"/>
                </a:cubicBezTo>
                <a:cubicBezTo>
                  <a:pt x="18194" y="12450"/>
                  <a:pt x="18218" y="12583"/>
                  <a:pt x="18232" y="12741"/>
                </a:cubicBezTo>
                <a:cubicBezTo>
                  <a:pt x="18246" y="12900"/>
                  <a:pt x="18251" y="13076"/>
                  <a:pt x="18251" y="13275"/>
                </a:cubicBezTo>
                <a:cubicBezTo>
                  <a:pt x="18251" y="13448"/>
                  <a:pt x="18246" y="13622"/>
                  <a:pt x="18234" y="13790"/>
                </a:cubicBezTo>
                <a:cubicBezTo>
                  <a:pt x="18222" y="13958"/>
                  <a:pt x="18200" y="14110"/>
                  <a:pt x="18168" y="14243"/>
                </a:cubicBezTo>
                <a:cubicBezTo>
                  <a:pt x="18136" y="14377"/>
                  <a:pt x="18093" y="14488"/>
                  <a:pt x="18037" y="14572"/>
                </a:cubicBezTo>
                <a:cubicBezTo>
                  <a:pt x="17980" y="14656"/>
                  <a:pt x="17906" y="14696"/>
                  <a:pt x="17817" y="14696"/>
                </a:cubicBezTo>
                <a:lnTo>
                  <a:pt x="16662" y="14696"/>
                </a:lnTo>
                <a:cubicBezTo>
                  <a:pt x="16662" y="14696"/>
                  <a:pt x="16672" y="16589"/>
                  <a:pt x="16672" y="16589"/>
                </a:cubicBezTo>
                <a:lnTo>
                  <a:pt x="17829" y="16589"/>
                </a:lnTo>
                <a:cubicBezTo>
                  <a:pt x="18003" y="16589"/>
                  <a:pt x="18158" y="16506"/>
                  <a:pt x="18294" y="16340"/>
                </a:cubicBezTo>
                <a:cubicBezTo>
                  <a:pt x="18429" y="16174"/>
                  <a:pt x="18542" y="15942"/>
                  <a:pt x="18634" y="15647"/>
                </a:cubicBezTo>
                <a:cubicBezTo>
                  <a:pt x="18727" y="15352"/>
                  <a:pt x="18796" y="15013"/>
                  <a:pt x="18844" y="14616"/>
                </a:cubicBezTo>
                <a:cubicBezTo>
                  <a:pt x="18892" y="14220"/>
                  <a:pt x="18918" y="13789"/>
                  <a:pt x="18918" y="13328"/>
                </a:cubicBezTo>
                <a:cubicBezTo>
                  <a:pt x="18918" y="12719"/>
                  <a:pt x="18871" y="12224"/>
                  <a:pt x="18780" y="11835"/>
                </a:cubicBezTo>
                <a:cubicBezTo>
                  <a:pt x="18688" y="11446"/>
                  <a:pt x="18547" y="11164"/>
                  <a:pt x="18356" y="10991"/>
                </a:cubicBezTo>
                <a:cubicBezTo>
                  <a:pt x="18443" y="10872"/>
                  <a:pt x="18517" y="10725"/>
                  <a:pt x="18580" y="10565"/>
                </a:cubicBezTo>
                <a:cubicBezTo>
                  <a:pt x="18642" y="10404"/>
                  <a:pt x="18695" y="10230"/>
                  <a:pt x="18734" y="10031"/>
                </a:cubicBezTo>
                <a:cubicBezTo>
                  <a:pt x="18774" y="9834"/>
                  <a:pt x="18804" y="9617"/>
                  <a:pt x="18823" y="9392"/>
                </a:cubicBezTo>
                <a:cubicBezTo>
                  <a:pt x="18841" y="9166"/>
                  <a:pt x="18849" y="8933"/>
                  <a:pt x="18849" y="8690"/>
                </a:cubicBezTo>
                <a:cubicBezTo>
                  <a:pt x="18849" y="8244"/>
                  <a:pt x="18830" y="7843"/>
                  <a:pt x="18789" y="7481"/>
                </a:cubicBezTo>
                <a:cubicBezTo>
                  <a:pt x="18749" y="7120"/>
                  <a:pt x="18683" y="6810"/>
                  <a:pt x="18594" y="6557"/>
                </a:cubicBezTo>
                <a:cubicBezTo>
                  <a:pt x="18505" y="6305"/>
                  <a:pt x="18392" y="6110"/>
                  <a:pt x="18251" y="5971"/>
                </a:cubicBezTo>
                <a:cubicBezTo>
                  <a:pt x="18110" y="5833"/>
                  <a:pt x="17939" y="5767"/>
                  <a:pt x="17739" y="5767"/>
                </a:cubicBezTo>
                <a:lnTo>
                  <a:pt x="16672" y="5767"/>
                </a:lnTo>
                <a:close/>
                <a:moveTo>
                  <a:pt x="6677" y="6051"/>
                </a:moveTo>
                <a:lnTo>
                  <a:pt x="6677" y="16695"/>
                </a:lnTo>
                <a:lnTo>
                  <a:pt x="7065" y="16695"/>
                </a:lnTo>
                <a:lnTo>
                  <a:pt x="7065" y="11853"/>
                </a:lnTo>
                <a:lnTo>
                  <a:pt x="8601" y="11853"/>
                </a:lnTo>
                <a:lnTo>
                  <a:pt x="8601" y="16695"/>
                </a:lnTo>
                <a:lnTo>
                  <a:pt x="8990" y="16695"/>
                </a:lnTo>
                <a:lnTo>
                  <a:pt x="8990" y="10796"/>
                </a:lnTo>
                <a:lnTo>
                  <a:pt x="7065" y="10796"/>
                </a:lnTo>
                <a:lnTo>
                  <a:pt x="7065" y="6051"/>
                </a:lnTo>
                <a:cubicBezTo>
                  <a:pt x="7065" y="6051"/>
                  <a:pt x="6677" y="6051"/>
                  <a:pt x="6677" y="6051"/>
                </a:cubicBezTo>
                <a:close/>
                <a:moveTo>
                  <a:pt x="8582" y="6051"/>
                </a:moveTo>
                <a:cubicBezTo>
                  <a:pt x="8582" y="6051"/>
                  <a:pt x="8582" y="7899"/>
                  <a:pt x="8582" y="7899"/>
                </a:cubicBezTo>
                <a:lnTo>
                  <a:pt x="8971" y="7899"/>
                </a:lnTo>
                <a:lnTo>
                  <a:pt x="8971" y="6051"/>
                </a:lnTo>
                <a:lnTo>
                  <a:pt x="8582" y="6051"/>
                </a:lnTo>
                <a:close/>
                <a:moveTo>
                  <a:pt x="2916" y="8094"/>
                </a:moveTo>
                <a:cubicBezTo>
                  <a:pt x="3075" y="8094"/>
                  <a:pt x="3204" y="8576"/>
                  <a:pt x="3204" y="9170"/>
                </a:cubicBezTo>
                <a:cubicBezTo>
                  <a:pt x="3204" y="9763"/>
                  <a:pt x="3075" y="10245"/>
                  <a:pt x="2916" y="10245"/>
                </a:cubicBezTo>
                <a:cubicBezTo>
                  <a:pt x="2756" y="10245"/>
                  <a:pt x="2627" y="9763"/>
                  <a:pt x="2627" y="9170"/>
                </a:cubicBezTo>
                <a:cubicBezTo>
                  <a:pt x="2627" y="8576"/>
                  <a:pt x="2756" y="8094"/>
                  <a:pt x="2916" y="8094"/>
                </a:cubicBezTo>
                <a:close/>
                <a:moveTo>
                  <a:pt x="4002" y="8094"/>
                </a:moveTo>
                <a:cubicBezTo>
                  <a:pt x="4161" y="8094"/>
                  <a:pt x="4290" y="8576"/>
                  <a:pt x="4290" y="9170"/>
                </a:cubicBezTo>
                <a:cubicBezTo>
                  <a:pt x="4290" y="9763"/>
                  <a:pt x="4161" y="10245"/>
                  <a:pt x="4002" y="10245"/>
                </a:cubicBezTo>
                <a:cubicBezTo>
                  <a:pt x="3843" y="10245"/>
                  <a:pt x="3714" y="9763"/>
                  <a:pt x="3714" y="9170"/>
                </a:cubicBezTo>
                <a:cubicBezTo>
                  <a:pt x="3714" y="8576"/>
                  <a:pt x="3843" y="8094"/>
                  <a:pt x="4002" y="8094"/>
                </a:cubicBezTo>
                <a:close/>
                <a:moveTo>
                  <a:pt x="19997" y="8894"/>
                </a:moveTo>
                <a:lnTo>
                  <a:pt x="19997" y="10609"/>
                </a:lnTo>
                <a:lnTo>
                  <a:pt x="20893" y="10609"/>
                </a:lnTo>
                <a:lnTo>
                  <a:pt x="20021" y="14927"/>
                </a:lnTo>
                <a:cubicBezTo>
                  <a:pt x="19995" y="15057"/>
                  <a:pt x="19975" y="15194"/>
                  <a:pt x="19961" y="15336"/>
                </a:cubicBezTo>
                <a:cubicBezTo>
                  <a:pt x="19947" y="15478"/>
                  <a:pt x="19940" y="15597"/>
                  <a:pt x="19940" y="15691"/>
                </a:cubicBezTo>
                <a:lnTo>
                  <a:pt x="19940" y="16633"/>
                </a:lnTo>
                <a:lnTo>
                  <a:pt x="21579" y="16633"/>
                </a:lnTo>
                <a:lnTo>
                  <a:pt x="21579" y="14909"/>
                </a:lnTo>
                <a:lnTo>
                  <a:pt x="20654" y="14909"/>
                </a:lnTo>
                <a:lnTo>
                  <a:pt x="21519" y="10645"/>
                </a:lnTo>
                <a:cubicBezTo>
                  <a:pt x="21540" y="10540"/>
                  <a:pt x="21560" y="10416"/>
                  <a:pt x="21576" y="10271"/>
                </a:cubicBezTo>
                <a:cubicBezTo>
                  <a:pt x="21592" y="10127"/>
                  <a:pt x="21600" y="9978"/>
                  <a:pt x="21600" y="9818"/>
                </a:cubicBezTo>
                <a:cubicBezTo>
                  <a:pt x="21600" y="9818"/>
                  <a:pt x="21600" y="8894"/>
                  <a:pt x="21600" y="8894"/>
                </a:cubicBezTo>
                <a:lnTo>
                  <a:pt x="19997" y="8894"/>
                </a:lnTo>
                <a:close/>
                <a:moveTo>
                  <a:pt x="19082" y="8956"/>
                </a:moveTo>
                <a:lnTo>
                  <a:pt x="19082" y="16695"/>
                </a:lnTo>
                <a:lnTo>
                  <a:pt x="19702" y="16695"/>
                </a:lnTo>
                <a:lnTo>
                  <a:pt x="19702" y="8956"/>
                </a:lnTo>
                <a:cubicBezTo>
                  <a:pt x="19702" y="8956"/>
                  <a:pt x="19082" y="8956"/>
                  <a:pt x="19082" y="8956"/>
                </a:cubicBezTo>
                <a:close/>
                <a:moveTo>
                  <a:pt x="10007" y="9178"/>
                </a:moveTo>
                <a:cubicBezTo>
                  <a:pt x="9849" y="9178"/>
                  <a:pt x="9705" y="9282"/>
                  <a:pt x="9576" y="9481"/>
                </a:cubicBezTo>
                <a:cubicBezTo>
                  <a:pt x="9446" y="9679"/>
                  <a:pt x="9326" y="9975"/>
                  <a:pt x="9214" y="10378"/>
                </a:cubicBezTo>
                <a:lnTo>
                  <a:pt x="9278" y="10804"/>
                </a:lnTo>
                <a:cubicBezTo>
                  <a:pt x="9288" y="10874"/>
                  <a:pt x="9303" y="10935"/>
                  <a:pt x="9321" y="10982"/>
                </a:cubicBezTo>
                <a:cubicBezTo>
                  <a:pt x="9339" y="11030"/>
                  <a:pt x="9359" y="11053"/>
                  <a:pt x="9383" y="11053"/>
                </a:cubicBezTo>
                <a:cubicBezTo>
                  <a:pt x="9413" y="11053"/>
                  <a:pt x="9447" y="11011"/>
                  <a:pt x="9478" y="10929"/>
                </a:cubicBezTo>
                <a:cubicBezTo>
                  <a:pt x="9509" y="10847"/>
                  <a:pt x="9547" y="10756"/>
                  <a:pt x="9590" y="10653"/>
                </a:cubicBezTo>
                <a:cubicBezTo>
                  <a:pt x="9633" y="10552"/>
                  <a:pt x="9683" y="10460"/>
                  <a:pt x="9742" y="10378"/>
                </a:cubicBezTo>
                <a:cubicBezTo>
                  <a:pt x="9802" y="10296"/>
                  <a:pt x="9875" y="10254"/>
                  <a:pt x="9962" y="10254"/>
                </a:cubicBezTo>
                <a:cubicBezTo>
                  <a:pt x="10094" y="10254"/>
                  <a:pt x="10194" y="10404"/>
                  <a:pt x="10262" y="10707"/>
                </a:cubicBezTo>
                <a:cubicBezTo>
                  <a:pt x="10329" y="11010"/>
                  <a:pt x="10362" y="11458"/>
                  <a:pt x="10362" y="12048"/>
                </a:cubicBezTo>
                <a:lnTo>
                  <a:pt x="10362" y="12644"/>
                </a:lnTo>
                <a:cubicBezTo>
                  <a:pt x="10132" y="12644"/>
                  <a:pt x="9939" y="12711"/>
                  <a:pt x="9781" y="12848"/>
                </a:cubicBezTo>
                <a:cubicBezTo>
                  <a:pt x="9622" y="12986"/>
                  <a:pt x="9493" y="13157"/>
                  <a:pt x="9395" y="13372"/>
                </a:cubicBezTo>
                <a:cubicBezTo>
                  <a:pt x="9297" y="13587"/>
                  <a:pt x="9227" y="13833"/>
                  <a:pt x="9183" y="14110"/>
                </a:cubicBezTo>
                <a:cubicBezTo>
                  <a:pt x="9139" y="14387"/>
                  <a:pt x="9116" y="14672"/>
                  <a:pt x="9116" y="14972"/>
                </a:cubicBezTo>
                <a:cubicBezTo>
                  <a:pt x="9116" y="15316"/>
                  <a:pt x="9131" y="15617"/>
                  <a:pt x="9161" y="15869"/>
                </a:cubicBezTo>
                <a:cubicBezTo>
                  <a:pt x="9191" y="16121"/>
                  <a:pt x="9232" y="16326"/>
                  <a:pt x="9283" y="16491"/>
                </a:cubicBezTo>
                <a:cubicBezTo>
                  <a:pt x="9333" y="16655"/>
                  <a:pt x="9393" y="16782"/>
                  <a:pt x="9461" y="16864"/>
                </a:cubicBezTo>
                <a:cubicBezTo>
                  <a:pt x="9530" y="16946"/>
                  <a:pt x="9604" y="16989"/>
                  <a:pt x="9683" y="16989"/>
                </a:cubicBezTo>
                <a:cubicBezTo>
                  <a:pt x="9760" y="16989"/>
                  <a:pt x="9829" y="16967"/>
                  <a:pt x="9892" y="16917"/>
                </a:cubicBezTo>
                <a:cubicBezTo>
                  <a:pt x="9956" y="16868"/>
                  <a:pt x="10015" y="16792"/>
                  <a:pt x="10071" y="16695"/>
                </a:cubicBezTo>
                <a:cubicBezTo>
                  <a:pt x="10127" y="16598"/>
                  <a:pt x="10180" y="16473"/>
                  <a:pt x="10231" y="16331"/>
                </a:cubicBezTo>
                <a:cubicBezTo>
                  <a:pt x="10281" y="16189"/>
                  <a:pt x="10335" y="16030"/>
                  <a:pt x="10388" y="15851"/>
                </a:cubicBezTo>
                <a:lnTo>
                  <a:pt x="10428" y="16553"/>
                </a:lnTo>
                <a:cubicBezTo>
                  <a:pt x="10435" y="16683"/>
                  <a:pt x="10447" y="16771"/>
                  <a:pt x="10469" y="16811"/>
                </a:cubicBezTo>
                <a:cubicBezTo>
                  <a:pt x="10490" y="16851"/>
                  <a:pt x="10520" y="16864"/>
                  <a:pt x="10555" y="16864"/>
                </a:cubicBezTo>
                <a:lnTo>
                  <a:pt x="10712" y="16864"/>
                </a:lnTo>
                <a:cubicBezTo>
                  <a:pt x="10712" y="16864"/>
                  <a:pt x="10712" y="12039"/>
                  <a:pt x="10712" y="12039"/>
                </a:cubicBezTo>
                <a:cubicBezTo>
                  <a:pt x="10712" y="11617"/>
                  <a:pt x="10697" y="11229"/>
                  <a:pt x="10667" y="10876"/>
                </a:cubicBezTo>
                <a:cubicBezTo>
                  <a:pt x="10636" y="10523"/>
                  <a:pt x="10591" y="10218"/>
                  <a:pt x="10531" y="9969"/>
                </a:cubicBezTo>
                <a:cubicBezTo>
                  <a:pt x="10471" y="9721"/>
                  <a:pt x="10395" y="9531"/>
                  <a:pt x="10307" y="9392"/>
                </a:cubicBezTo>
                <a:cubicBezTo>
                  <a:pt x="10219" y="9253"/>
                  <a:pt x="10120" y="9178"/>
                  <a:pt x="10007" y="9178"/>
                </a:cubicBezTo>
                <a:close/>
                <a:moveTo>
                  <a:pt x="12041" y="9178"/>
                </a:moveTo>
                <a:cubicBezTo>
                  <a:pt x="11896" y="9178"/>
                  <a:pt x="11769" y="9295"/>
                  <a:pt x="11658" y="9534"/>
                </a:cubicBezTo>
                <a:cubicBezTo>
                  <a:pt x="11546" y="9773"/>
                  <a:pt x="11446" y="10092"/>
                  <a:pt x="11360" y="10485"/>
                </a:cubicBezTo>
                <a:lnTo>
                  <a:pt x="11329" y="9587"/>
                </a:lnTo>
                <a:cubicBezTo>
                  <a:pt x="11315" y="9403"/>
                  <a:pt x="11284" y="9312"/>
                  <a:pt x="11234" y="9312"/>
                </a:cubicBezTo>
                <a:lnTo>
                  <a:pt x="11022" y="9312"/>
                </a:lnTo>
                <a:lnTo>
                  <a:pt x="11022" y="19423"/>
                </a:lnTo>
                <a:cubicBezTo>
                  <a:pt x="11022" y="19423"/>
                  <a:pt x="11376" y="19423"/>
                  <a:pt x="11376" y="19423"/>
                </a:cubicBezTo>
                <a:lnTo>
                  <a:pt x="11376" y="16082"/>
                </a:lnTo>
                <a:cubicBezTo>
                  <a:pt x="11444" y="16365"/>
                  <a:pt x="11524" y="16586"/>
                  <a:pt x="11612" y="16740"/>
                </a:cubicBezTo>
                <a:cubicBezTo>
                  <a:pt x="11701" y="16894"/>
                  <a:pt x="11808" y="16971"/>
                  <a:pt x="11934" y="16971"/>
                </a:cubicBezTo>
                <a:cubicBezTo>
                  <a:pt x="12070" y="16971"/>
                  <a:pt x="12192" y="16870"/>
                  <a:pt x="12301" y="16669"/>
                </a:cubicBezTo>
                <a:cubicBezTo>
                  <a:pt x="12409" y="16468"/>
                  <a:pt x="12500" y="16193"/>
                  <a:pt x="12575" y="15842"/>
                </a:cubicBezTo>
                <a:cubicBezTo>
                  <a:pt x="12649" y="15491"/>
                  <a:pt x="12706" y="15079"/>
                  <a:pt x="12746" y="14598"/>
                </a:cubicBezTo>
                <a:cubicBezTo>
                  <a:pt x="12786" y="14119"/>
                  <a:pt x="12808" y="13601"/>
                  <a:pt x="12808" y="13044"/>
                </a:cubicBezTo>
                <a:cubicBezTo>
                  <a:pt x="12808" y="12417"/>
                  <a:pt x="12789" y="11864"/>
                  <a:pt x="12753" y="11382"/>
                </a:cubicBezTo>
                <a:cubicBezTo>
                  <a:pt x="12717" y="10900"/>
                  <a:pt x="12665" y="10491"/>
                  <a:pt x="12598" y="10165"/>
                </a:cubicBezTo>
                <a:cubicBezTo>
                  <a:pt x="12532" y="9839"/>
                  <a:pt x="12453" y="9594"/>
                  <a:pt x="12358" y="9427"/>
                </a:cubicBezTo>
                <a:cubicBezTo>
                  <a:pt x="12263" y="9261"/>
                  <a:pt x="12157" y="9178"/>
                  <a:pt x="12041" y="9178"/>
                </a:cubicBezTo>
                <a:close/>
                <a:moveTo>
                  <a:pt x="14023" y="9178"/>
                </a:moveTo>
                <a:cubicBezTo>
                  <a:pt x="13878" y="9178"/>
                  <a:pt x="13751" y="9295"/>
                  <a:pt x="13639" y="9534"/>
                </a:cubicBezTo>
                <a:cubicBezTo>
                  <a:pt x="13528" y="9773"/>
                  <a:pt x="13428" y="10092"/>
                  <a:pt x="13342" y="10485"/>
                </a:cubicBezTo>
                <a:lnTo>
                  <a:pt x="13311" y="9587"/>
                </a:lnTo>
                <a:cubicBezTo>
                  <a:pt x="13297" y="9403"/>
                  <a:pt x="13266" y="9312"/>
                  <a:pt x="13215" y="9312"/>
                </a:cubicBezTo>
                <a:lnTo>
                  <a:pt x="13003" y="9312"/>
                </a:lnTo>
                <a:lnTo>
                  <a:pt x="13003" y="19423"/>
                </a:lnTo>
                <a:cubicBezTo>
                  <a:pt x="13003" y="19423"/>
                  <a:pt x="13358" y="19423"/>
                  <a:pt x="13358" y="19423"/>
                </a:cubicBezTo>
                <a:lnTo>
                  <a:pt x="13358" y="16082"/>
                </a:lnTo>
                <a:cubicBezTo>
                  <a:pt x="13426" y="16365"/>
                  <a:pt x="13506" y="16586"/>
                  <a:pt x="13594" y="16740"/>
                </a:cubicBezTo>
                <a:cubicBezTo>
                  <a:pt x="13683" y="16894"/>
                  <a:pt x="13790" y="16971"/>
                  <a:pt x="13916" y="16971"/>
                </a:cubicBezTo>
                <a:cubicBezTo>
                  <a:pt x="14052" y="16971"/>
                  <a:pt x="14174" y="16870"/>
                  <a:pt x="14282" y="16669"/>
                </a:cubicBezTo>
                <a:cubicBezTo>
                  <a:pt x="14391" y="16468"/>
                  <a:pt x="14482" y="16193"/>
                  <a:pt x="14556" y="15842"/>
                </a:cubicBezTo>
                <a:cubicBezTo>
                  <a:pt x="14631" y="15491"/>
                  <a:pt x="14688" y="15079"/>
                  <a:pt x="14728" y="14598"/>
                </a:cubicBezTo>
                <a:cubicBezTo>
                  <a:pt x="14768" y="14119"/>
                  <a:pt x="14790" y="13601"/>
                  <a:pt x="14790" y="13044"/>
                </a:cubicBezTo>
                <a:cubicBezTo>
                  <a:pt x="14790" y="12417"/>
                  <a:pt x="14771" y="11864"/>
                  <a:pt x="14735" y="11382"/>
                </a:cubicBezTo>
                <a:cubicBezTo>
                  <a:pt x="14699" y="10900"/>
                  <a:pt x="14647" y="10491"/>
                  <a:pt x="14580" y="10165"/>
                </a:cubicBezTo>
                <a:cubicBezTo>
                  <a:pt x="14514" y="9839"/>
                  <a:pt x="14434" y="9594"/>
                  <a:pt x="14340" y="9427"/>
                </a:cubicBezTo>
                <a:cubicBezTo>
                  <a:pt x="14245" y="9261"/>
                  <a:pt x="14139" y="9178"/>
                  <a:pt x="14023" y="9178"/>
                </a:cubicBezTo>
                <a:close/>
                <a:moveTo>
                  <a:pt x="14604" y="9178"/>
                </a:moveTo>
                <a:lnTo>
                  <a:pt x="15440" y="16296"/>
                </a:lnTo>
                <a:lnTo>
                  <a:pt x="15071" y="19290"/>
                </a:lnTo>
                <a:lnTo>
                  <a:pt x="15333" y="19290"/>
                </a:lnTo>
                <a:cubicBezTo>
                  <a:pt x="15370" y="19290"/>
                  <a:pt x="15398" y="19261"/>
                  <a:pt x="15416" y="19201"/>
                </a:cubicBezTo>
                <a:cubicBezTo>
                  <a:pt x="15434" y="19142"/>
                  <a:pt x="15450" y="19060"/>
                  <a:pt x="15462" y="18961"/>
                </a:cubicBezTo>
                <a:cubicBezTo>
                  <a:pt x="15462" y="18961"/>
                  <a:pt x="16591" y="9178"/>
                  <a:pt x="16591" y="9178"/>
                </a:cubicBezTo>
                <a:lnTo>
                  <a:pt x="16307" y="9178"/>
                </a:lnTo>
                <a:cubicBezTo>
                  <a:pt x="16285" y="9178"/>
                  <a:pt x="16265" y="9206"/>
                  <a:pt x="16245" y="9258"/>
                </a:cubicBezTo>
                <a:cubicBezTo>
                  <a:pt x="16226" y="9311"/>
                  <a:pt x="16213" y="9374"/>
                  <a:pt x="16205" y="9454"/>
                </a:cubicBezTo>
                <a:lnTo>
                  <a:pt x="15678" y="14207"/>
                </a:lnTo>
                <a:cubicBezTo>
                  <a:pt x="15666" y="14322"/>
                  <a:pt x="15654" y="14436"/>
                  <a:pt x="15645" y="14545"/>
                </a:cubicBezTo>
                <a:cubicBezTo>
                  <a:pt x="15636" y="14655"/>
                  <a:pt x="15628" y="14759"/>
                  <a:pt x="15619" y="14874"/>
                </a:cubicBezTo>
                <a:cubicBezTo>
                  <a:pt x="15612" y="14759"/>
                  <a:pt x="15604" y="14655"/>
                  <a:pt x="15595" y="14545"/>
                </a:cubicBezTo>
                <a:cubicBezTo>
                  <a:pt x="15586" y="14436"/>
                  <a:pt x="15576" y="14326"/>
                  <a:pt x="15564" y="14216"/>
                </a:cubicBezTo>
                <a:lnTo>
                  <a:pt x="15021" y="9454"/>
                </a:lnTo>
                <a:cubicBezTo>
                  <a:pt x="15013" y="9384"/>
                  <a:pt x="15003" y="9324"/>
                  <a:pt x="14985" y="9267"/>
                </a:cubicBezTo>
                <a:cubicBezTo>
                  <a:pt x="14968" y="9210"/>
                  <a:pt x="14942" y="9178"/>
                  <a:pt x="14911" y="9178"/>
                </a:cubicBezTo>
                <a:lnTo>
                  <a:pt x="14604" y="9178"/>
                </a:lnTo>
                <a:close/>
                <a:moveTo>
                  <a:pt x="11924" y="10254"/>
                </a:moveTo>
                <a:cubicBezTo>
                  <a:pt x="12006" y="10254"/>
                  <a:pt x="12077" y="10309"/>
                  <a:pt x="12141" y="10413"/>
                </a:cubicBezTo>
                <a:cubicBezTo>
                  <a:pt x="12205" y="10518"/>
                  <a:pt x="12259" y="10676"/>
                  <a:pt x="12303" y="10902"/>
                </a:cubicBezTo>
                <a:cubicBezTo>
                  <a:pt x="12347" y="11128"/>
                  <a:pt x="12380" y="11420"/>
                  <a:pt x="12403" y="11773"/>
                </a:cubicBezTo>
                <a:cubicBezTo>
                  <a:pt x="12426" y="12126"/>
                  <a:pt x="12439" y="12551"/>
                  <a:pt x="12439" y="13044"/>
                </a:cubicBezTo>
                <a:cubicBezTo>
                  <a:pt x="12439" y="13974"/>
                  <a:pt x="12388" y="14692"/>
                  <a:pt x="12286" y="15194"/>
                </a:cubicBezTo>
                <a:cubicBezTo>
                  <a:pt x="12185" y="15696"/>
                  <a:pt x="12041" y="15940"/>
                  <a:pt x="11853" y="15940"/>
                </a:cubicBezTo>
                <a:cubicBezTo>
                  <a:pt x="11757" y="15940"/>
                  <a:pt x="11671" y="15879"/>
                  <a:pt x="11593" y="15745"/>
                </a:cubicBezTo>
                <a:cubicBezTo>
                  <a:pt x="11515" y="15610"/>
                  <a:pt x="11442" y="15380"/>
                  <a:pt x="11376" y="15052"/>
                </a:cubicBezTo>
                <a:lnTo>
                  <a:pt x="11376" y="11391"/>
                </a:lnTo>
                <a:cubicBezTo>
                  <a:pt x="11450" y="11028"/>
                  <a:pt x="11532" y="10746"/>
                  <a:pt x="11619" y="10547"/>
                </a:cubicBezTo>
                <a:cubicBezTo>
                  <a:pt x="11707" y="10348"/>
                  <a:pt x="11808" y="10254"/>
                  <a:pt x="11924" y="10254"/>
                </a:cubicBezTo>
                <a:close/>
                <a:moveTo>
                  <a:pt x="13906" y="10254"/>
                </a:moveTo>
                <a:cubicBezTo>
                  <a:pt x="13987" y="10254"/>
                  <a:pt x="14059" y="10309"/>
                  <a:pt x="14123" y="10413"/>
                </a:cubicBezTo>
                <a:cubicBezTo>
                  <a:pt x="14187" y="10518"/>
                  <a:pt x="14241" y="10676"/>
                  <a:pt x="14285" y="10902"/>
                </a:cubicBezTo>
                <a:cubicBezTo>
                  <a:pt x="14329" y="11128"/>
                  <a:pt x="14364" y="11420"/>
                  <a:pt x="14387" y="11773"/>
                </a:cubicBezTo>
                <a:cubicBezTo>
                  <a:pt x="14411" y="12126"/>
                  <a:pt x="14421" y="12551"/>
                  <a:pt x="14421" y="13044"/>
                </a:cubicBezTo>
                <a:cubicBezTo>
                  <a:pt x="14421" y="13974"/>
                  <a:pt x="14369" y="14692"/>
                  <a:pt x="14268" y="15194"/>
                </a:cubicBezTo>
                <a:cubicBezTo>
                  <a:pt x="14167" y="15696"/>
                  <a:pt x="14023" y="15940"/>
                  <a:pt x="13835" y="15940"/>
                </a:cubicBezTo>
                <a:cubicBezTo>
                  <a:pt x="13739" y="15940"/>
                  <a:pt x="13653" y="15879"/>
                  <a:pt x="13575" y="15745"/>
                </a:cubicBezTo>
                <a:cubicBezTo>
                  <a:pt x="13497" y="15610"/>
                  <a:pt x="13424" y="15380"/>
                  <a:pt x="13358" y="15052"/>
                </a:cubicBezTo>
                <a:lnTo>
                  <a:pt x="13358" y="11391"/>
                </a:lnTo>
                <a:cubicBezTo>
                  <a:pt x="13432" y="11028"/>
                  <a:pt x="13514" y="10746"/>
                  <a:pt x="13601" y="10547"/>
                </a:cubicBezTo>
                <a:cubicBezTo>
                  <a:pt x="13689" y="10348"/>
                  <a:pt x="13790" y="10254"/>
                  <a:pt x="13906" y="10254"/>
                </a:cubicBezTo>
                <a:close/>
                <a:moveTo>
                  <a:pt x="4471" y="11720"/>
                </a:moveTo>
                <a:cubicBezTo>
                  <a:pt x="4524" y="11675"/>
                  <a:pt x="4551" y="11983"/>
                  <a:pt x="4512" y="12271"/>
                </a:cubicBezTo>
                <a:cubicBezTo>
                  <a:pt x="4309" y="13757"/>
                  <a:pt x="3896" y="14767"/>
                  <a:pt x="3418" y="14767"/>
                </a:cubicBezTo>
                <a:cubicBezTo>
                  <a:pt x="2967" y="14767"/>
                  <a:pt x="2573" y="13864"/>
                  <a:pt x="2361" y="12510"/>
                </a:cubicBezTo>
                <a:cubicBezTo>
                  <a:pt x="2296" y="12045"/>
                  <a:pt x="2420" y="11834"/>
                  <a:pt x="2475" y="12084"/>
                </a:cubicBezTo>
                <a:cubicBezTo>
                  <a:pt x="2716" y="12989"/>
                  <a:pt x="3049" y="13550"/>
                  <a:pt x="3418" y="13550"/>
                </a:cubicBezTo>
                <a:cubicBezTo>
                  <a:pt x="3813" y="13550"/>
                  <a:pt x="4166" y="12916"/>
                  <a:pt x="4409" y="11897"/>
                </a:cubicBezTo>
                <a:cubicBezTo>
                  <a:pt x="4431" y="11792"/>
                  <a:pt x="4453" y="11734"/>
                  <a:pt x="4471" y="11720"/>
                </a:cubicBezTo>
                <a:close/>
                <a:moveTo>
                  <a:pt x="10362" y="13479"/>
                </a:moveTo>
                <a:lnTo>
                  <a:pt x="10362" y="15043"/>
                </a:lnTo>
                <a:cubicBezTo>
                  <a:pt x="10322" y="15202"/>
                  <a:pt x="10280" y="15345"/>
                  <a:pt x="10238" y="15469"/>
                </a:cubicBezTo>
                <a:cubicBezTo>
                  <a:pt x="10196" y="15594"/>
                  <a:pt x="10153" y="15694"/>
                  <a:pt x="10107" y="15780"/>
                </a:cubicBezTo>
                <a:cubicBezTo>
                  <a:pt x="10061" y="15867"/>
                  <a:pt x="10011" y="15937"/>
                  <a:pt x="9959" y="15985"/>
                </a:cubicBezTo>
                <a:cubicBezTo>
                  <a:pt x="9907" y="16032"/>
                  <a:pt x="9850" y="16056"/>
                  <a:pt x="9788" y="16056"/>
                </a:cubicBezTo>
                <a:cubicBezTo>
                  <a:pt x="9741" y="16056"/>
                  <a:pt x="9699" y="16036"/>
                  <a:pt x="9659" y="15993"/>
                </a:cubicBezTo>
                <a:cubicBezTo>
                  <a:pt x="9619" y="15951"/>
                  <a:pt x="9584" y="15881"/>
                  <a:pt x="9554" y="15789"/>
                </a:cubicBezTo>
                <a:cubicBezTo>
                  <a:pt x="9525" y="15696"/>
                  <a:pt x="9500" y="15579"/>
                  <a:pt x="9483" y="15434"/>
                </a:cubicBezTo>
                <a:cubicBezTo>
                  <a:pt x="9465" y="15289"/>
                  <a:pt x="9459" y="15118"/>
                  <a:pt x="9459" y="14918"/>
                </a:cubicBezTo>
                <a:cubicBezTo>
                  <a:pt x="9459" y="14708"/>
                  <a:pt x="9474" y="14511"/>
                  <a:pt x="9507" y="14341"/>
                </a:cubicBezTo>
                <a:cubicBezTo>
                  <a:pt x="9539" y="14171"/>
                  <a:pt x="9592" y="14030"/>
                  <a:pt x="9664" y="13905"/>
                </a:cubicBezTo>
                <a:cubicBezTo>
                  <a:pt x="9736" y="13780"/>
                  <a:pt x="9830" y="13672"/>
                  <a:pt x="9945" y="13594"/>
                </a:cubicBezTo>
                <a:cubicBezTo>
                  <a:pt x="10059" y="13517"/>
                  <a:pt x="10198" y="13479"/>
                  <a:pt x="10362" y="1347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03" y="928464"/>
            <a:ext cx="6636705" cy="328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7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utoUpdateAnimBg="0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/>
          </p:cNvSpPr>
          <p:nvPr/>
        </p:nvSpPr>
        <p:spPr bwMode="auto">
          <a:xfrm>
            <a:off x="6612095" y="699542"/>
            <a:ext cx="279966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5600" smtClean="0">
                <a:solidFill>
                  <a:schemeClr val="accent4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Booking</a:t>
            </a:r>
            <a:endParaRPr lang="en-US" sz="5600" dirty="0">
              <a:solidFill>
                <a:schemeClr val="accent4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67586" name="Rectangle 2"/>
          <p:cNvSpPr>
            <a:spLocks/>
          </p:cNvSpPr>
          <p:nvPr/>
        </p:nvSpPr>
        <p:spPr bwMode="auto">
          <a:xfrm>
            <a:off x="6643143" y="1419622"/>
            <a:ext cx="2321345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228600" indent="-228600" algn="l">
              <a:lnSpc>
                <a:spcPts val="1200"/>
              </a:lnSpc>
              <a:buAutoNum type="arabicPeriod"/>
            </a:pPr>
            <a:r>
              <a:rPr lang="en-US" sz="900" smtClean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NÚT BOOK NOW ĐỂ SHAPE FILL MÀU </a:t>
            </a:r>
          </a:p>
          <a:p>
            <a:pPr algn="l">
              <a:lnSpc>
                <a:spcPts val="1200"/>
              </a:lnSpc>
            </a:pPr>
            <a:r>
              <a:rPr lang="en-US" sz="900" smtClean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VÀNG NHƯ MÀU VÀNG IDENTITY TRÊN</a:t>
            </a:r>
          </a:p>
          <a:p>
            <a:pPr algn="l">
              <a:lnSpc>
                <a:spcPts val="1200"/>
              </a:lnSpc>
            </a:pPr>
            <a:r>
              <a:rPr lang="en-US" sz="900" smtClean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LOGO. </a:t>
            </a:r>
          </a:p>
          <a:p>
            <a:pPr algn="l">
              <a:lnSpc>
                <a:spcPts val="1200"/>
              </a:lnSpc>
            </a:pPr>
            <a:r>
              <a:rPr lang="en-US" sz="900" smtClean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ĐỂ NÚT BOOKING MÀU VÀNG ĐỒNG NHẤT CẢ LÚC CHƯA SCROLL VÀ SCROLL. </a:t>
            </a:r>
          </a:p>
          <a:p>
            <a:pPr algn="l">
              <a:lnSpc>
                <a:spcPts val="1200"/>
              </a:lnSpc>
            </a:pPr>
            <a:endParaRPr lang="en-US" sz="900" smtClean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  <a:p>
            <a:pPr algn="l">
              <a:lnSpc>
                <a:spcPts val="1200"/>
              </a:lnSpc>
            </a:pPr>
            <a:r>
              <a:rPr lang="en-US" sz="900" smtClean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2. BỎ FORM BOOKING Ở ĐÂY</a:t>
            </a: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67599" name="Rectangle 15"/>
          <p:cNvSpPr>
            <a:spLocks/>
          </p:cNvSpPr>
          <p:nvPr/>
        </p:nvSpPr>
        <p:spPr bwMode="auto">
          <a:xfrm>
            <a:off x="4760110" y="973641"/>
            <a:ext cx="1664834" cy="2743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</p:spPr>
        <p:txBody>
          <a:bodyPr/>
          <a:lstStyle/>
          <a:p>
            <a:fld id="{C3929991-3F91-D343-BFF2-32848ABE790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85" y="1275606"/>
            <a:ext cx="6210359" cy="31683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601884" y="1275606"/>
            <a:ext cx="576064" cy="36004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58781" y="1220148"/>
            <a:ext cx="3337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1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9764" y="3219822"/>
            <a:ext cx="3337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2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4737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7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5" grpId="0" autoUpdateAnimBg="0"/>
      <p:bldP spid="67586" grpId="0" autoUpdateAnimBg="0"/>
      <p:bldP spid="6759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/>
          </p:cNvSpPr>
          <p:nvPr/>
        </p:nvSpPr>
        <p:spPr bwMode="auto">
          <a:xfrm>
            <a:off x="6317363" y="195486"/>
            <a:ext cx="279966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4600" smtClean="0">
                <a:solidFill>
                  <a:schemeClr val="accent4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Feeback</a:t>
            </a:r>
            <a:endParaRPr lang="en-US" sz="4600" dirty="0">
              <a:solidFill>
                <a:schemeClr val="accent4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67586" name="Rectangle 2"/>
          <p:cNvSpPr>
            <a:spLocks/>
          </p:cNvSpPr>
          <p:nvPr/>
        </p:nvSpPr>
        <p:spPr bwMode="auto">
          <a:xfrm>
            <a:off x="6323854" y="987574"/>
            <a:ext cx="2201886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900" smtClean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THÊM NÚT FEEDBACK BÊN HÔNG NHƯ </a:t>
            </a:r>
          </a:p>
          <a:p>
            <a:pPr algn="l">
              <a:lnSpc>
                <a:spcPts val="1200"/>
              </a:lnSpc>
            </a:pPr>
            <a:r>
              <a:rPr lang="en-US" sz="900" smtClean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PARK HYATT</a:t>
            </a: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67599" name="Rectangle 15"/>
          <p:cNvSpPr>
            <a:spLocks/>
          </p:cNvSpPr>
          <p:nvPr/>
        </p:nvSpPr>
        <p:spPr bwMode="auto">
          <a:xfrm>
            <a:off x="4465378" y="469585"/>
            <a:ext cx="1664834" cy="2743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</p:spPr>
        <p:txBody>
          <a:bodyPr/>
          <a:lstStyle/>
          <a:p>
            <a:fld id="{C3929991-3F91-D343-BFF2-32848ABE790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771550"/>
            <a:ext cx="3845835" cy="19442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859782"/>
            <a:ext cx="3839452" cy="1894756"/>
          </a:xfrm>
          <a:prstGeom prst="rect">
            <a:avLst/>
          </a:prstGeom>
        </p:spPr>
      </p:pic>
      <p:sp>
        <p:nvSpPr>
          <p:cNvPr id="9" name="Rectangle 2"/>
          <p:cNvSpPr>
            <a:spLocks/>
          </p:cNvSpPr>
          <p:nvPr/>
        </p:nvSpPr>
        <p:spPr bwMode="auto">
          <a:xfrm>
            <a:off x="210975" y="1275082"/>
            <a:ext cx="1488194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900" smtClean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DEMO NÚT FEEDBACK  CỦA PARK </a:t>
            </a:r>
            <a:r>
              <a:rPr lang="en-US" sz="900" smtClean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HYATT</a:t>
            </a: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10" name="Rectangle 2"/>
          <p:cNvSpPr>
            <a:spLocks/>
          </p:cNvSpPr>
          <p:nvPr/>
        </p:nvSpPr>
        <p:spPr bwMode="auto">
          <a:xfrm>
            <a:off x="210975" y="3591136"/>
            <a:ext cx="1488194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900" smtClean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ELEMENT SỬ DỤNG</a:t>
            </a:r>
          </a:p>
          <a:p>
            <a:pPr algn="l">
              <a:lnSpc>
                <a:spcPts val="1200"/>
              </a:lnSpc>
            </a:pPr>
            <a:r>
              <a:rPr lang="en-US" sz="900">
                <a:hlinkClick r:id="rId4"/>
              </a:rPr>
              <a:t>https://themes.themegoods.com/hoteller/sites/our-rooms/</a:t>
            </a: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8539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7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5" grpId="0" autoUpdateAnimBg="0"/>
      <p:bldP spid="67586" grpId="0" autoUpdateAnimBg="0"/>
      <p:bldP spid="67599" grpId="0" animBg="1"/>
      <p:bldP spid="9" grpId="0" autoUpdateAnimBg="0"/>
      <p:bldP spid="10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/>
          </p:cNvSpPr>
          <p:nvPr/>
        </p:nvSpPr>
        <p:spPr bwMode="auto">
          <a:xfrm>
            <a:off x="6612095" y="699542"/>
            <a:ext cx="279966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5600" smtClean="0">
                <a:solidFill>
                  <a:schemeClr val="accent4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Footer</a:t>
            </a:r>
            <a:endParaRPr lang="en-US" sz="5600" dirty="0">
              <a:solidFill>
                <a:schemeClr val="accent4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67586" name="Rectangle 2"/>
          <p:cNvSpPr>
            <a:spLocks/>
          </p:cNvSpPr>
          <p:nvPr/>
        </p:nvSpPr>
        <p:spPr bwMode="auto">
          <a:xfrm>
            <a:off x="6660232" y="1707654"/>
            <a:ext cx="2799660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900" smtClean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ĐỔI CỤM LOGO THÀNH LOGO MÀU</a:t>
            </a: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67599" name="Rectangle 15"/>
          <p:cNvSpPr>
            <a:spLocks/>
          </p:cNvSpPr>
          <p:nvPr/>
        </p:nvSpPr>
        <p:spPr bwMode="auto">
          <a:xfrm>
            <a:off x="4760110" y="973641"/>
            <a:ext cx="1664834" cy="2743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</p:spPr>
        <p:txBody>
          <a:bodyPr/>
          <a:lstStyle/>
          <a:p>
            <a:fld id="{C3929991-3F91-D343-BFF2-32848ABE790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13" y="1275606"/>
            <a:ext cx="6198041" cy="306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873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7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5" grpId="0" autoUpdateAnimBg="0"/>
      <p:bldP spid="67586" grpId="0" autoUpdateAnimBg="0"/>
      <p:bldP spid="6759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/>
          </p:cNvSpPr>
          <p:nvPr/>
        </p:nvSpPr>
        <p:spPr bwMode="auto">
          <a:xfrm>
            <a:off x="6612095" y="699542"/>
            <a:ext cx="279966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4600" smtClean="0">
                <a:solidFill>
                  <a:schemeClr val="accent4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Trust you</a:t>
            </a:r>
            <a:endParaRPr lang="en-US" sz="4600" dirty="0">
              <a:solidFill>
                <a:schemeClr val="accent4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67586" name="Rectangle 2"/>
          <p:cNvSpPr>
            <a:spLocks/>
          </p:cNvSpPr>
          <p:nvPr/>
        </p:nvSpPr>
        <p:spPr bwMode="auto">
          <a:xfrm>
            <a:off x="6618586" y="1491630"/>
            <a:ext cx="2799660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900" smtClean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KHOẢNG CÁCH QUÁ LỚN</a:t>
            </a: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67599" name="Rectangle 15"/>
          <p:cNvSpPr>
            <a:spLocks/>
          </p:cNvSpPr>
          <p:nvPr/>
        </p:nvSpPr>
        <p:spPr bwMode="auto">
          <a:xfrm>
            <a:off x="4760110" y="973641"/>
            <a:ext cx="1664834" cy="2743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</p:spPr>
        <p:txBody>
          <a:bodyPr/>
          <a:lstStyle/>
          <a:p>
            <a:fld id="{C3929991-3F91-D343-BFF2-32848ABE790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275606"/>
            <a:ext cx="5515930" cy="282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052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7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5" grpId="0" autoUpdateAnimBg="0"/>
      <p:bldP spid="67586" grpId="0" autoUpdateAnimBg="0"/>
      <p:bldP spid="6759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/>
          </p:cNvSpPr>
          <p:nvPr/>
        </p:nvSpPr>
        <p:spPr bwMode="auto">
          <a:xfrm>
            <a:off x="2162456" y="1319213"/>
            <a:ext cx="4776226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Becamex</a:t>
            </a:r>
            <a:endParaRPr lang="en-US" sz="5600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  <a:p>
            <a:pPr>
              <a:lnSpc>
                <a:spcPct val="70000"/>
              </a:lnSpc>
            </a:pPr>
            <a:r>
              <a:rPr lang="en-US" sz="5600" b="1" smtClean="0">
                <a:solidFill>
                  <a:srgbClr val="632817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Hospitality</a:t>
            </a:r>
            <a:endParaRPr lang="en-US" sz="5600" b="1" dirty="0">
              <a:solidFill>
                <a:srgbClr val="632817"/>
              </a:solidFill>
              <a:latin typeface="Helvetica" panose="020B0604020202020204" pitchFamily="34" charset="0"/>
              <a:ea typeface="Bebas Neue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17410" name="Rectangle 2"/>
          <p:cNvSpPr>
            <a:spLocks/>
          </p:cNvSpPr>
          <p:nvPr/>
        </p:nvSpPr>
        <p:spPr bwMode="auto">
          <a:xfrm>
            <a:off x="2267744" y="3109913"/>
            <a:ext cx="473176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1000"/>
              <a:t>http://demo.flamestech.com/bh/hospitality</a:t>
            </a:r>
            <a:r>
              <a:rPr lang="en-US" sz="1000" smtClean="0"/>
              <a:t>/</a:t>
            </a:r>
            <a:endParaRPr lang="en-US" sz="1000" i="1" dirty="0">
              <a:solidFill>
                <a:schemeClr val="bg2">
                  <a:lumMod val="60000"/>
                  <a:lumOff val="40000"/>
                </a:schemeClr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</p:spPr>
        <p:txBody>
          <a:bodyPr/>
          <a:lstStyle/>
          <a:p>
            <a:fld id="{C3929991-3F91-D343-BFF2-32848ABE790B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2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25671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/>
          </p:cNvSpPr>
          <p:nvPr/>
        </p:nvSpPr>
        <p:spPr bwMode="auto">
          <a:xfrm>
            <a:off x="6612095" y="699542"/>
            <a:ext cx="279966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5600" smtClean="0">
                <a:solidFill>
                  <a:schemeClr val="accent4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Footer</a:t>
            </a:r>
            <a:endParaRPr lang="en-US" sz="5600" dirty="0">
              <a:solidFill>
                <a:schemeClr val="accent4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67586" name="Rectangle 2"/>
          <p:cNvSpPr>
            <a:spLocks/>
          </p:cNvSpPr>
          <p:nvPr/>
        </p:nvSpPr>
        <p:spPr bwMode="auto">
          <a:xfrm>
            <a:off x="6660232" y="1707654"/>
            <a:ext cx="2799660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900" smtClean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ĐỔI CỤM LOGO THÀNH LOGO MÀU</a:t>
            </a: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67599" name="Rectangle 15"/>
          <p:cNvSpPr>
            <a:spLocks/>
          </p:cNvSpPr>
          <p:nvPr/>
        </p:nvSpPr>
        <p:spPr bwMode="auto">
          <a:xfrm>
            <a:off x="4760110" y="973641"/>
            <a:ext cx="1664834" cy="2743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</p:spPr>
        <p:txBody>
          <a:bodyPr/>
          <a:lstStyle/>
          <a:p>
            <a:fld id="{C3929991-3F91-D343-BFF2-32848ABE790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4" y="1275606"/>
            <a:ext cx="634897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499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7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5" grpId="0" autoUpdateAnimBg="0"/>
      <p:bldP spid="67586" grpId="0" autoUpdateAnimBg="0"/>
      <p:bldP spid="6759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/>
          </p:cNvSpPr>
          <p:nvPr/>
        </p:nvSpPr>
        <p:spPr bwMode="auto">
          <a:xfrm>
            <a:off x="2162456" y="1319213"/>
            <a:ext cx="4776226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Becamex</a:t>
            </a:r>
            <a:endParaRPr lang="en-US" sz="5600" dirty="0">
              <a:solidFill>
                <a:schemeClr val="accent5">
                  <a:lumMod val="50000"/>
                </a:schemeClr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  <a:p>
            <a:pPr>
              <a:lnSpc>
                <a:spcPct val="70000"/>
              </a:lnSpc>
            </a:pPr>
            <a:r>
              <a:rPr lang="en-US" sz="5600" b="1" smtClean="0">
                <a:solidFill>
                  <a:srgbClr val="632817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New City</a:t>
            </a:r>
            <a:endParaRPr lang="en-US" sz="5600" b="1" dirty="0">
              <a:solidFill>
                <a:srgbClr val="632817"/>
              </a:solidFill>
              <a:latin typeface="Helvetica" panose="020B0604020202020204" pitchFamily="34" charset="0"/>
              <a:ea typeface="Bebas Neue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17410" name="Rectangle 2"/>
          <p:cNvSpPr>
            <a:spLocks/>
          </p:cNvSpPr>
          <p:nvPr/>
        </p:nvSpPr>
        <p:spPr bwMode="auto">
          <a:xfrm>
            <a:off x="2267744" y="3109913"/>
            <a:ext cx="473176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1000">
                <a:hlinkClick r:id="rId2"/>
              </a:rPr>
              <a:t>http://demo.flamestech.com/bh/newcity</a:t>
            </a:r>
            <a:r>
              <a:rPr lang="en-US" sz="1000" smtClean="0">
                <a:hlinkClick r:id="rId2"/>
              </a:rPr>
              <a:t>/</a:t>
            </a:r>
            <a:endParaRPr lang="en-US" sz="1000" smtClean="0"/>
          </a:p>
          <a:p>
            <a:pPr>
              <a:lnSpc>
                <a:spcPts val="1200"/>
              </a:lnSpc>
            </a:pPr>
            <a:r>
              <a:rPr lang="en-US" sz="1000" i="1" smtClean="0">
                <a:solidFill>
                  <a:schemeClr val="tx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CHỈNH TƯƠNG TỰ CHO BECAMEX THỦ DẦU MỘT</a:t>
            </a:r>
            <a:endParaRPr lang="en-US" sz="1000" i="1" dirty="0">
              <a:solidFill>
                <a:schemeClr val="tx1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</p:spPr>
        <p:txBody>
          <a:bodyPr/>
          <a:lstStyle/>
          <a:p>
            <a:fld id="{C3929991-3F91-D343-BFF2-32848ABE790B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4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57104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3929991-3F91-D343-BFF2-32848ABE790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093" b="3093"/>
          <a:stretch>
            <a:fillRect/>
          </a:stretch>
        </p:blipFill>
        <p:spPr>
          <a:xfrm>
            <a:off x="3779838" y="862013"/>
            <a:ext cx="4505325" cy="3386137"/>
          </a:xfrm>
          <a:prstGeom prst="rect">
            <a:avLst/>
          </a:prstGeom>
        </p:spPr>
      </p:pic>
      <p:sp>
        <p:nvSpPr>
          <p:cNvPr id="14" name="Line 2"/>
          <p:cNvSpPr>
            <a:spLocks noChangeShapeType="1"/>
          </p:cNvSpPr>
          <p:nvPr/>
        </p:nvSpPr>
        <p:spPr bwMode="auto">
          <a:xfrm>
            <a:off x="3152775" y="862013"/>
            <a:ext cx="0" cy="3409950"/>
          </a:xfrm>
          <a:prstGeom prst="line">
            <a:avLst/>
          </a:prstGeom>
          <a:noFill/>
          <a:ln w="1270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1080185" y="1527090"/>
            <a:ext cx="3851855" cy="392326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sz="788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Rectangle 4"/>
          <p:cNvSpPr>
            <a:spLocks/>
          </p:cNvSpPr>
          <p:nvPr/>
        </p:nvSpPr>
        <p:spPr bwMode="auto">
          <a:xfrm>
            <a:off x="1106091" y="1164431"/>
            <a:ext cx="4270754" cy="115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3000"/>
              </a:lnSpc>
            </a:pPr>
            <a:r>
              <a:rPr lang="en-US" sz="3000" b="1" smtClean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 Bold" charset="0"/>
              </a:rPr>
              <a:t>SẮP XẾP</a:t>
            </a:r>
            <a:endParaRPr lang="en-US" sz="3000" b="1" dirty="0">
              <a:solidFill>
                <a:schemeClr val="bg2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Arimo Bold" charset="0"/>
            </a:endParaRPr>
          </a:p>
          <a:p>
            <a:pPr algn="l">
              <a:lnSpc>
                <a:spcPts val="3000"/>
              </a:lnSpc>
            </a:pPr>
            <a:r>
              <a:rPr lang="en-US" sz="3000" b="1" smtClean="0">
                <a:solidFill>
                  <a:schemeClr val="accent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 Bold" charset="0"/>
              </a:rPr>
              <a:t>CẤU TRÚC</a:t>
            </a:r>
            <a:r>
              <a:rPr lang="en-US" sz="3000" b="1" smtClean="0">
                <a:solidFill>
                  <a:schemeClr val="bg2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 Bold" charset="0"/>
              </a:rPr>
              <a:t> </a:t>
            </a:r>
            <a:r>
              <a:rPr lang="en-US" sz="3000" b="1" smtClean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 Bold" charset="0"/>
              </a:rPr>
              <a:t>WEBSITE</a:t>
            </a:r>
            <a:r>
              <a:rPr lang="en-US" sz="3000" b="1" smtClean="0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 Bold" charset="0"/>
              </a:rPr>
              <a:t> </a:t>
            </a:r>
            <a:r>
              <a:rPr lang="en-US" sz="3000" b="1" smtClean="0">
                <a:solidFill>
                  <a:schemeClr val="accent4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 Bold" charset="0"/>
              </a:rPr>
              <a:t>BECAMEX </a:t>
            </a:r>
            <a:r>
              <a:rPr lang="en-US" sz="3000" b="1" smtClean="0">
                <a:solidFill>
                  <a:schemeClr val="accent6">
                    <a:lumMod val="1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 Bold" charset="0"/>
              </a:rPr>
              <a:t>NEWCITY</a:t>
            </a:r>
            <a:endParaRPr lang="en-US" sz="3000" b="1" dirty="0">
              <a:solidFill>
                <a:schemeClr val="accent6">
                  <a:lumMod val="10000"/>
                </a:schemeClr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Arimo Bold" charset="0"/>
            </a:endParaRPr>
          </a:p>
        </p:txBody>
      </p:sp>
      <p:sp>
        <p:nvSpPr>
          <p:cNvPr id="26" name="Rectangle 6"/>
          <p:cNvSpPr>
            <a:spLocks/>
          </p:cNvSpPr>
          <p:nvPr/>
        </p:nvSpPr>
        <p:spPr bwMode="auto">
          <a:xfrm>
            <a:off x="1110580" y="2377035"/>
            <a:ext cx="1728627" cy="1871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228600" indent="-228600" algn="l">
              <a:lnSpc>
                <a:spcPts val="1500"/>
              </a:lnSpc>
              <a:buAutoNum type="arabicPeriod"/>
            </a:pPr>
            <a:r>
              <a:rPr lang="en-US" sz="1200" i="1" smtClean="0">
                <a:solidFill>
                  <a:srgbClr val="2E2E2E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BANNER</a:t>
            </a:r>
          </a:p>
          <a:p>
            <a:pPr marL="228600" indent="-228600" algn="l">
              <a:lnSpc>
                <a:spcPts val="1500"/>
              </a:lnSpc>
              <a:buAutoNum type="arabicPeriod"/>
            </a:pPr>
            <a:r>
              <a:rPr lang="en-US" sz="1200" i="1" smtClean="0">
                <a:solidFill>
                  <a:srgbClr val="2E2E2E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ABOUT US</a:t>
            </a:r>
          </a:p>
          <a:p>
            <a:pPr marL="228600" indent="-228600" algn="l">
              <a:lnSpc>
                <a:spcPts val="1500"/>
              </a:lnSpc>
              <a:buAutoNum type="arabicPeriod"/>
            </a:pPr>
            <a:r>
              <a:rPr lang="en-US" sz="1200" i="1" smtClean="0">
                <a:solidFill>
                  <a:srgbClr val="2E2E2E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DINING &amp; WEDDING</a:t>
            </a:r>
          </a:p>
          <a:p>
            <a:pPr marL="228600" indent="-228600" algn="l">
              <a:lnSpc>
                <a:spcPts val="1500"/>
              </a:lnSpc>
              <a:buAutoNum type="arabicPeriod"/>
            </a:pPr>
            <a:r>
              <a:rPr lang="en-US" sz="1200" i="1" smtClean="0">
                <a:solidFill>
                  <a:srgbClr val="2E2E2E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ROOM</a:t>
            </a:r>
          </a:p>
          <a:p>
            <a:pPr marL="228600" indent="-228600" algn="l">
              <a:lnSpc>
                <a:spcPts val="1500"/>
              </a:lnSpc>
              <a:buAutoNum type="arabicPeriod"/>
            </a:pPr>
            <a:r>
              <a:rPr lang="en-US" sz="1200" i="1" smtClean="0">
                <a:solidFill>
                  <a:srgbClr val="2E2E2E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FACILITY</a:t>
            </a:r>
          </a:p>
          <a:p>
            <a:pPr marL="228600" indent="-228600" algn="l">
              <a:lnSpc>
                <a:spcPts val="1500"/>
              </a:lnSpc>
              <a:buAutoNum type="arabicPeriod"/>
            </a:pPr>
            <a:r>
              <a:rPr lang="en-US" sz="1200" i="1" smtClean="0">
                <a:solidFill>
                  <a:srgbClr val="2E2E2E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TRUST YOU</a:t>
            </a:r>
          </a:p>
          <a:p>
            <a:pPr marL="228600" indent="-228600" algn="l">
              <a:lnSpc>
                <a:spcPts val="1500"/>
              </a:lnSpc>
              <a:buAutoNum type="arabicPeriod"/>
            </a:pPr>
            <a:r>
              <a:rPr lang="en-US" sz="1200" i="1" smtClean="0">
                <a:solidFill>
                  <a:srgbClr val="2E2E2E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DISCOVER BD</a:t>
            </a:r>
          </a:p>
          <a:p>
            <a:pPr marL="228600" indent="-228600" algn="l">
              <a:lnSpc>
                <a:spcPts val="1500"/>
              </a:lnSpc>
              <a:buAutoNum type="arabicPeriod"/>
            </a:pPr>
            <a:r>
              <a:rPr lang="en-US" sz="1200" i="1" smtClean="0">
                <a:solidFill>
                  <a:srgbClr val="2E2E2E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LASTEST UPDATE</a:t>
            </a:r>
          </a:p>
          <a:p>
            <a:pPr marL="228600" indent="-228600" algn="l">
              <a:lnSpc>
                <a:spcPts val="1500"/>
              </a:lnSpc>
              <a:buAutoNum type="arabicPeriod"/>
            </a:pPr>
            <a:r>
              <a:rPr lang="en-US" sz="1200" i="1" smtClean="0">
                <a:solidFill>
                  <a:srgbClr val="2E2E2E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Arimo" charset="0"/>
              </a:rPr>
              <a:t>CONTACT</a:t>
            </a:r>
            <a:endParaRPr lang="en-US" sz="1200" i="1" dirty="0">
              <a:solidFill>
                <a:srgbClr val="2E2E2E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Arim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/>
          </p:cNvSpPr>
          <p:nvPr/>
        </p:nvSpPr>
        <p:spPr bwMode="auto">
          <a:xfrm>
            <a:off x="2267744" y="51470"/>
            <a:ext cx="4776226" cy="604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360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CẤU TRÚC  TRANG</a:t>
            </a:r>
            <a:endParaRPr lang="en-US" sz="3600" b="1" dirty="0">
              <a:solidFill>
                <a:srgbClr val="632817"/>
              </a:solidFill>
              <a:latin typeface="Helvetica" panose="020B0604020202020204" pitchFamily="34" charset="0"/>
              <a:ea typeface="Bebas Neue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</p:spPr>
        <p:txBody>
          <a:bodyPr/>
          <a:lstStyle/>
          <a:p>
            <a:fld id="{C3929991-3F91-D343-BFF2-32848ABE790B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6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227427"/>
              </p:ext>
            </p:extLst>
          </p:nvPr>
        </p:nvGraphicFramePr>
        <p:xfrm>
          <a:off x="478709" y="568326"/>
          <a:ext cx="8354296" cy="4261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995"/>
                <a:gridCol w="1584176"/>
                <a:gridCol w="2520280"/>
                <a:gridCol w="2820845"/>
              </a:tblGrid>
              <a:tr h="252168"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PHẦN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LINK ELEMENT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ELEMENT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LINK HÌNH</a:t>
                      </a:r>
                      <a:r>
                        <a:rPr lang="en-US" sz="1200" baseline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ẢNH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</a:tr>
              <a:tr h="1145536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ABOUT US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smtClean="0">
                          <a:hlinkClick r:id="rId2"/>
                        </a:rPr>
                        <a:t>https://themes.themegoods.com/hoteller/luxury/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ROOM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GIỮ</a:t>
                      </a:r>
                      <a:r>
                        <a:rPr lang="en-US" sz="1200" baseline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NGUYÊN ELEMENT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27109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DINING</a:t>
                      </a:r>
                      <a:r>
                        <a:rPr lang="en-US" sz="1200" baseline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&amp; WEDDING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smtClean="0">
                          <a:hlinkClick r:id="rId3"/>
                        </a:rPr>
                        <a:t>https://themes.themegoods.com/hoteller/sites/bedandbreakfast/our-rooms/</a:t>
                      </a:r>
                      <a:endParaRPr lang="en-US" sz="800" smtClean="0"/>
                    </a:p>
                    <a:p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6275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ĐOẠN</a:t>
                      </a:r>
                      <a:r>
                        <a:rPr lang="en-US" sz="1200" baseline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HÌNH PARALLAX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GIỮ</a:t>
                      </a:r>
                      <a:r>
                        <a:rPr lang="en-US" sz="1200" baseline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NGUYÊN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896" y="843558"/>
            <a:ext cx="2467264" cy="1183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896" y="2492549"/>
            <a:ext cx="1675176" cy="195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5187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/>
          </p:cNvSpPr>
          <p:nvPr/>
        </p:nvSpPr>
        <p:spPr bwMode="auto">
          <a:xfrm>
            <a:off x="2267744" y="195486"/>
            <a:ext cx="4776226" cy="604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4000" smtClean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CẤU TRÚC  TRANG</a:t>
            </a:r>
            <a:endParaRPr lang="en-US" sz="4000" b="1" dirty="0">
              <a:solidFill>
                <a:srgbClr val="632817"/>
              </a:solidFill>
              <a:latin typeface="Helvetica" panose="020B0604020202020204" pitchFamily="34" charset="0"/>
              <a:ea typeface="Bebas Neue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</p:spPr>
        <p:txBody>
          <a:bodyPr/>
          <a:lstStyle/>
          <a:p>
            <a:fld id="{C3929991-3F91-D343-BFF2-32848ABE790B}" type="slidenum">
              <a:rPr lang="en-US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7</a:t>
            </a:fld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799204"/>
              </p:ext>
            </p:extLst>
          </p:nvPr>
        </p:nvGraphicFramePr>
        <p:xfrm>
          <a:off x="478709" y="817006"/>
          <a:ext cx="8354296" cy="3918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963"/>
                <a:gridCol w="1440160"/>
                <a:gridCol w="2952328"/>
                <a:gridCol w="2820845"/>
              </a:tblGrid>
              <a:tr h="252168"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PHẦN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LINK ELEMENT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ELEMENT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LINK HÌNH</a:t>
                      </a:r>
                      <a:r>
                        <a:rPr lang="en-US" sz="1200" baseline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ẢNH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</a:tr>
              <a:tr h="1220939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FACILITY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smtClean="0">
                          <a:hlinkClick r:id="rId2"/>
                        </a:rPr>
                        <a:t>https://themes.themegoods.com/hoteller/mountain/offer-package/</a:t>
                      </a:r>
                      <a:endParaRPr lang="en-US" sz="800" smtClean="0"/>
                    </a:p>
                    <a:p>
                      <a:r>
                        <a:rPr lang="en-US" sz="80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Thay text</a:t>
                      </a:r>
                      <a:r>
                        <a:rPr lang="en-US" sz="800" baseline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“Room Promotion” thành “Facilities”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47517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TRUST</a:t>
                      </a:r>
                      <a:r>
                        <a:rPr lang="en-US" sz="1200" baseline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YOU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GIỮ</a:t>
                      </a:r>
                      <a:r>
                        <a:rPr lang="en-US" sz="1200" baseline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NGUYÊN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08112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DISCOVER</a:t>
                      </a:r>
                      <a:r>
                        <a:rPr lang="en-US" sz="1200" baseline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BINH DUONG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GIỮ</a:t>
                      </a:r>
                      <a:r>
                        <a:rPr lang="en-US" sz="1200" baseline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NGUYÊN ELEMENT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67293"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LASTEST</a:t>
                      </a:r>
                      <a:r>
                        <a:rPr lang="en-US" sz="1200" baseline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UPDATES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GIỮ</a:t>
                      </a:r>
                      <a:r>
                        <a:rPr lang="en-US" sz="1200" baseline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NGUYÊN ELEMENT</a:t>
                      </a:r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1131590"/>
            <a:ext cx="2408204" cy="117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0212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/>
          </p:cNvSpPr>
          <p:nvPr/>
        </p:nvSpPr>
        <p:spPr bwMode="auto">
          <a:xfrm>
            <a:off x="6612095" y="699542"/>
            <a:ext cx="279966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5600" smtClean="0">
                <a:solidFill>
                  <a:schemeClr val="accent4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Header</a:t>
            </a:r>
            <a:endParaRPr lang="en-US" sz="5600" dirty="0">
              <a:solidFill>
                <a:schemeClr val="accent4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67586" name="Rectangle 2"/>
          <p:cNvSpPr>
            <a:spLocks/>
          </p:cNvSpPr>
          <p:nvPr/>
        </p:nvSpPr>
        <p:spPr bwMode="auto">
          <a:xfrm>
            <a:off x="6715151" y="1419622"/>
            <a:ext cx="2799660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900" smtClean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ĐỔI MENU LẠI THEO SITE MAP</a:t>
            </a:r>
            <a:endParaRPr lang="en-US" sz="900" dirty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67599" name="Rectangle 15"/>
          <p:cNvSpPr>
            <a:spLocks/>
          </p:cNvSpPr>
          <p:nvPr/>
        </p:nvSpPr>
        <p:spPr bwMode="auto">
          <a:xfrm>
            <a:off x="4760110" y="973641"/>
            <a:ext cx="1664834" cy="2743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</p:spPr>
        <p:txBody>
          <a:bodyPr/>
          <a:lstStyle/>
          <a:p>
            <a:fld id="{C3929991-3F91-D343-BFF2-32848ABE790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" y="1419622"/>
            <a:ext cx="6292168" cy="307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423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7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5" grpId="0" autoUpdateAnimBg="0"/>
      <p:bldP spid="67586" grpId="0" autoUpdateAnimBg="0"/>
      <p:bldP spid="6759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/>
          </p:cNvSpPr>
          <p:nvPr/>
        </p:nvSpPr>
        <p:spPr bwMode="auto">
          <a:xfrm>
            <a:off x="6612095" y="699542"/>
            <a:ext cx="279966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n-US" sz="4600" smtClean="0">
                <a:solidFill>
                  <a:schemeClr val="accent4"/>
                </a:solidFill>
                <a:latin typeface="Helvetica" panose="020B0604020202020204" pitchFamily="34" charset="0"/>
                <a:ea typeface="Bebas Neue Light" charset="0"/>
                <a:cs typeface="Helvetica" panose="020B0604020202020204" pitchFamily="34" charset="0"/>
                <a:sym typeface="Bebas Neue" charset="0"/>
              </a:rPr>
              <a:t>Header</a:t>
            </a:r>
            <a:endParaRPr lang="en-US" sz="4600" dirty="0">
              <a:solidFill>
                <a:schemeClr val="accent4"/>
              </a:solidFill>
              <a:latin typeface="Helvetica" panose="020B0604020202020204" pitchFamily="34" charset="0"/>
              <a:ea typeface="Bebas Neue Light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67586" name="Rectangle 2"/>
          <p:cNvSpPr>
            <a:spLocks/>
          </p:cNvSpPr>
          <p:nvPr/>
        </p:nvSpPr>
        <p:spPr bwMode="auto">
          <a:xfrm>
            <a:off x="6084168" y="1275606"/>
            <a:ext cx="279966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900" smtClean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ĐỂ THÔNG TIN KHÁCH SẠN TRÊN ĐẦU NHƯ</a:t>
            </a:r>
          </a:p>
          <a:p>
            <a:pPr algn="l">
              <a:lnSpc>
                <a:spcPts val="1200"/>
              </a:lnSpc>
            </a:pPr>
            <a:r>
              <a:rPr lang="en-US" sz="900" smtClean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PARK HYATT </a:t>
            </a:r>
            <a:endParaRPr lang="en-US" sz="900" smtClean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  <a:p>
            <a:pPr algn="l">
              <a:lnSpc>
                <a:spcPts val="1200"/>
              </a:lnSpc>
            </a:pPr>
            <a:r>
              <a:rPr lang="en-US" sz="900" smtClean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1. Thông tin cho BNC:</a:t>
            </a:r>
          </a:p>
          <a:p>
            <a:pPr algn="l">
              <a:lnSpc>
                <a:spcPts val="1200"/>
              </a:lnSpc>
            </a:pPr>
            <a:r>
              <a:rPr lang="en-US" sz="900" b="1"/>
              <a:t>BECAMEX HOTEL NEW CITY</a:t>
            </a:r>
            <a:endParaRPr lang="en-US" sz="900" smtClean="0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  <a:p>
            <a:pPr algn="l">
              <a:lnSpc>
                <a:spcPts val="1200"/>
              </a:lnSpc>
            </a:pPr>
            <a:r>
              <a:rPr lang="en-US" sz="900"/>
              <a:t>B2, Hung Vuong Street, Thu Dau Mot City, Binh Duong </a:t>
            </a:r>
            <a:r>
              <a:rPr lang="en-US" sz="900"/>
              <a:t>Province </a:t>
            </a:r>
            <a:endParaRPr lang="en-US" sz="900" smtClean="0"/>
          </a:p>
          <a:p>
            <a:pPr algn="l">
              <a:lnSpc>
                <a:spcPts val="1200"/>
              </a:lnSpc>
            </a:pPr>
            <a:r>
              <a:rPr lang="en-US" sz="900" smtClean="0"/>
              <a:t>(+</a:t>
            </a:r>
            <a:r>
              <a:rPr lang="en-US" sz="900"/>
              <a:t>84) 274 </a:t>
            </a:r>
            <a:r>
              <a:rPr lang="en-US" sz="900"/>
              <a:t>222 </a:t>
            </a:r>
            <a:r>
              <a:rPr lang="en-US" sz="900" smtClean="0"/>
              <a:t>1333</a:t>
            </a:r>
          </a:p>
          <a:p>
            <a:pPr algn="l">
              <a:lnSpc>
                <a:spcPts val="1200"/>
              </a:lnSpc>
            </a:pPr>
            <a:r>
              <a:rPr lang="en-US" sz="900" smtClean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2. Thông tin cho BTDM: </a:t>
            </a:r>
          </a:p>
          <a:p>
            <a:pPr algn="l">
              <a:lnSpc>
                <a:spcPts val="1200"/>
              </a:lnSpc>
            </a:pPr>
            <a:r>
              <a:rPr lang="en-US" sz="900" b="1"/>
              <a:t>BECAMEX HOTEL THU </a:t>
            </a:r>
            <a:r>
              <a:rPr lang="en-US" sz="900" b="1"/>
              <a:t>DAU </a:t>
            </a:r>
            <a:r>
              <a:rPr lang="en-US" sz="900" b="1" smtClean="0"/>
              <a:t>MOT</a:t>
            </a:r>
          </a:p>
          <a:p>
            <a:pPr algn="l">
              <a:lnSpc>
                <a:spcPts val="1200"/>
              </a:lnSpc>
            </a:pPr>
            <a:r>
              <a:rPr lang="en-US" sz="900"/>
              <a:t>230 Binh </a:t>
            </a:r>
            <a:r>
              <a:rPr lang="en-US" sz="900"/>
              <a:t>Duong </a:t>
            </a:r>
            <a:r>
              <a:rPr lang="en-US" sz="900" smtClean="0"/>
              <a:t>Boulevard, Phu Hoa Ward, Binh Duong Province</a:t>
            </a:r>
          </a:p>
          <a:p>
            <a:pPr algn="l">
              <a:lnSpc>
                <a:spcPts val="1200"/>
              </a:lnSpc>
            </a:pPr>
            <a:r>
              <a:rPr lang="en-US" sz="900"/>
              <a:t>(+84) 274 222 1333</a:t>
            </a:r>
            <a:endParaRPr lang="en-US" sz="900" b="1">
              <a:solidFill>
                <a:schemeClr val="bg2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67599" name="Rectangle 15"/>
          <p:cNvSpPr>
            <a:spLocks/>
          </p:cNvSpPr>
          <p:nvPr/>
        </p:nvSpPr>
        <p:spPr bwMode="auto">
          <a:xfrm>
            <a:off x="4760110" y="973641"/>
            <a:ext cx="1664834" cy="27432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</p:spPr>
        <p:txBody>
          <a:bodyPr/>
          <a:lstStyle/>
          <a:p>
            <a:fld id="{C3929991-3F91-D343-BFF2-32848ABE790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076066"/>
            <a:ext cx="3502205" cy="1779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80" y="3075806"/>
            <a:ext cx="3499589" cy="1728192"/>
          </a:xfrm>
          <a:prstGeom prst="rect">
            <a:avLst/>
          </a:prstGeom>
        </p:spPr>
      </p:pic>
      <p:sp>
        <p:nvSpPr>
          <p:cNvPr id="9" name="Rectangle 2"/>
          <p:cNvSpPr>
            <a:spLocks/>
          </p:cNvSpPr>
          <p:nvPr/>
        </p:nvSpPr>
        <p:spPr bwMode="auto">
          <a:xfrm>
            <a:off x="6084168" y="3723878"/>
            <a:ext cx="2799660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900" smtClean="0">
                <a:solidFill>
                  <a:schemeClr val="bg2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Light" charset="0"/>
              </a:rPr>
              <a:t>KHI SCROLL CHUỘT THÌ MẤT THÔNG TIN KHÁCH SẠN. -&gt; CHỈ GIỮ LẠI CÁC PHẦN KHÁC NHƯ HIỆN TẠI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2" y="1707654"/>
            <a:ext cx="15440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1 đầu trang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12" y="3815901"/>
            <a:ext cx="14542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2 khi scroll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8564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7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5" grpId="0" autoUpdateAnimBg="0"/>
      <p:bldP spid="67586" grpId="0" autoUpdateAnimBg="0"/>
      <p:bldP spid="67599" grpId="0" animBg="1"/>
      <p:bldP spid="9" grpId="0" autoUpdateAnimBg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mon Slide">
  <a:themeElements>
    <a:clrScheme name="HappyBiz 2 - Blue - Bright">
      <a:dk1>
        <a:srgbClr val="051423"/>
      </a:dk1>
      <a:lt1>
        <a:srgbClr val="FFFFFF"/>
      </a:lt1>
      <a:dk2>
        <a:srgbClr val="0A374B"/>
      </a:dk2>
      <a:lt2>
        <a:srgbClr val="646E78"/>
      </a:lt2>
      <a:accent1>
        <a:srgbClr val="0064BE"/>
      </a:accent1>
      <a:accent2>
        <a:srgbClr val="0078DC"/>
      </a:accent2>
      <a:accent3>
        <a:srgbClr val="2D8CFA"/>
      </a:accent3>
      <a:accent4>
        <a:srgbClr val="4BA0FF"/>
      </a:accent4>
      <a:accent5>
        <a:srgbClr val="6EB9FF"/>
      </a:accent5>
      <a:accent6>
        <a:srgbClr val="A0D2FF"/>
      </a:accent6>
      <a:hlink>
        <a:srgbClr val="3445A1"/>
      </a:hlink>
      <a:folHlink>
        <a:srgbClr val="3FA7D7"/>
      </a:folHlink>
    </a:clrScheme>
    <a:fontScheme name="Title &amp; Subtitle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6912</TotalTime>
  <Pages>0</Pages>
  <Words>335</Words>
  <Characters>0</Characters>
  <Application>Microsoft Office PowerPoint</Application>
  <PresentationFormat>On-screen Show (16:9)</PresentationFormat>
  <Lines>0</Lines>
  <Paragraphs>100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ＭＳ Ｐゴシック</vt:lpstr>
      <vt:lpstr>Arimo</vt:lpstr>
      <vt:lpstr>Arimo Bold</vt:lpstr>
      <vt:lpstr>Bebas Neue</vt:lpstr>
      <vt:lpstr>Bebas Neue Light</vt:lpstr>
      <vt:lpstr>Calibri</vt:lpstr>
      <vt:lpstr>Gill Sans</vt:lpstr>
      <vt:lpstr>Helvetica</vt:lpstr>
      <vt:lpstr>Lato</vt:lpstr>
      <vt:lpstr>Lato Light</vt:lpstr>
      <vt:lpstr>Lato Regular</vt:lpstr>
      <vt:lpstr>ヒラギノ角ゴ ProN W3</vt:lpstr>
      <vt:lpstr>Common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Doan Thai Kien</dc:creator>
  <cp:keywords/>
  <dc:description/>
  <cp:lastModifiedBy>Dell</cp:lastModifiedBy>
  <cp:revision>1542</cp:revision>
  <dcterms:modified xsi:type="dcterms:W3CDTF">2019-11-05T09:22:48Z</dcterms:modified>
</cp:coreProperties>
</file>